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510" r:id="rId6"/>
    <p:sldId id="509" r:id="rId7"/>
    <p:sldId id="511" r:id="rId8"/>
    <p:sldId id="513" r:id="rId9"/>
    <p:sldId id="514" r:id="rId10"/>
    <p:sldId id="515" r:id="rId11"/>
    <p:sldId id="282" r:id="rId12"/>
    <p:sldId id="284" r:id="rId13"/>
    <p:sldId id="516" r:id="rId14"/>
    <p:sldId id="28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3D0F05D-5956-4A21-B055-0C610497B198}">
          <p14:sldIdLst>
            <p14:sldId id="256"/>
            <p14:sldId id="510"/>
            <p14:sldId id="509"/>
            <p14:sldId id="511"/>
            <p14:sldId id="513"/>
            <p14:sldId id="514"/>
            <p14:sldId id="515"/>
            <p14:sldId id="282"/>
            <p14:sldId id="284"/>
            <p14:sldId id="516"/>
            <p14:sldId id="285"/>
          </p14:sldIdLst>
        </p14:section>
        <p14:section name="Untitled Section" id="{A17E1121-1044-4DBC-9930-9B9413F018EC}">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5E2D9F-6BBC-4C5F-B832-E8FB7DB7041B}" v="167" dt="2021-10-11T20:39:25.2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42" d="100"/>
          <a:sy n="142" d="100"/>
        </p:scale>
        <p:origin x="132" y="4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sson, Van (PERATON)" userId="c160f161-d114-45d9-92b3-acf403de076f" providerId="ADAL" clId="{725E2D9F-6BBC-4C5F-B832-E8FB7DB7041B}"/>
    <pc:docChg chg="custSel modSld">
      <pc:chgData name="Husson, Van (PERATON)" userId="c160f161-d114-45d9-92b3-acf403de076f" providerId="ADAL" clId="{725E2D9F-6BBC-4C5F-B832-E8FB7DB7041B}" dt="2021-10-11T20:39:25.223" v="196"/>
      <pc:docMkLst>
        <pc:docMk/>
      </pc:docMkLst>
      <pc:sldChg chg="modSp modTransition">
        <pc:chgData name="Husson, Van (PERATON)" userId="c160f161-d114-45d9-92b3-acf403de076f" providerId="ADAL" clId="{725E2D9F-6BBC-4C5F-B832-E8FB7DB7041B}" dt="2021-10-11T20:39:25.223" v="196"/>
        <pc:sldMkLst>
          <pc:docMk/>
          <pc:sldMk cId="1069371491" sldId="256"/>
        </pc:sldMkLst>
        <pc:picChg chg="mod">
          <ac:chgData name="Husson, Van (PERATON)" userId="c160f161-d114-45d9-92b3-acf403de076f" providerId="ADAL" clId="{725E2D9F-6BBC-4C5F-B832-E8FB7DB7041B}" dt="2021-10-11T19:06:27.329" v="38" actId="1076"/>
          <ac:picMkLst>
            <pc:docMk/>
            <pc:sldMk cId="1069371491" sldId="256"/>
            <ac:picMk id="5" creationId="{E9BADADF-912A-4F0B-8A78-667519520F64}"/>
          </ac:picMkLst>
        </pc:picChg>
      </pc:sldChg>
      <pc:sldChg chg="modSp modTransition">
        <pc:chgData name="Husson, Van (PERATON)" userId="c160f161-d114-45d9-92b3-acf403de076f" providerId="ADAL" clId="{725E2D9F-6BBC-4C5F-B832-E8FB7DB7041B}" dt="2021-10-11T20:16:11.766" v="152"/>
        <pc:sldMkLst>
          <pc:docMk/>
          <pc:sldMk cId="1740200820" sldId="282"/>
        </pc:sldMkLst>
        <pc:picChg chg="mod">
          <ac:chgData name="Husson, Van (PERATON)" userId="c160f161-d114-45d9-92b3-acf403de076f" providerId="ADAL" clId="{725E2D9F-6BBC-4C5F-B832-E8FB7DB7041B}" dt="2021-10-11T19:07:22.575" v="45" actId="1076"/>
          <ac:picMkLst>
            <pc:docMk/>
            <pc:sldMk cId="1740200820" sldId="282"/>
            <ac:picMk id="5" creationId="{53ABC37E-7583-4887-A4D5-680F1179C9C1}"/>
          </ac:picMkLst>
        </pc:picChg>
      </pc:sldChg>
      <pc:sldChg chg="modSp modTransition">
        <pc:chgData name="Husson, Van (PERATON)" userId="c160f161-d114-45d9-92b3-acf403de076f" providerId="ADAL" clId="{725E2D9F-6BBC-4C5F-B832-E8FB7DB7041B}" dt="2021-10-11T20:16:06.584" v="151"/>
        <pc:sldMkLst>
          <pc:docMk/>
          <pc:sldMk cId="2536332836" sldId="284"/>
        </pc:sldMkLst>
        <pc:spChg chg="mod">
          <ac:chgData name="Husson, Van (PERATON)" userId="c160f161-d114-45d9-92b3-acf403de076f" providerId="ADAL" clId="{725E2D9F-6BBC-4C5F-B832-E8FB7DB7041B}" dt="2021-10-11T15:38:10.778" v="3" actId="27636"/>
          <ac:spMkLst>
            <pc:docMk/>
            <pc:sldMk cId="2536332836" sldId="284"/>
            <ac:spMk id="3" creationId="{71951EF4-F8C9-4293-8A4C-425B0E099140}"/>
          </ac:spMkLst>
        </pc:spChg>
        <pc:picChg chg="mod">
          <ac:chgData name="Husson, Van (PERATON)" userId="c160f161-d114-45d9-92b3-acf403de076f" providerId="ADAL" clId="{725E2D9F-6BBC-4C5F-B832-E8FB7DB7041B}" dt="2021-10-11T19:07:27.839" v="46" actId="1076"/>
          <ac:picMkLst>
            <pc:docMk/>
            <pc:sldMk cId="2536332836" sldId="284"/>
            <ac:picMk id="6" creationId="{41C65795-1343-4A1B-8F1F-2E617F08ED48}"/>
          </ac:picMkLst>
        </pc:picChg>
        <pc:cxnChg chg="mod">
          <ac:chgData name="Husson, Van (PERATON)" userId="c160f161-d114-45d9-92b3-acf403de076f" providerId="ADAL" clId="{725E2D9F-6BBC-4C5F-B832-E8FB7DB7041B}" dt="2021-10-11T15:38:24.708" v="4" actId="14100"/>
          <ac:cxnSpMkLst>
            <pc:docMk/>
            <pc:sldMk cId="2536332836" sldId="284"/>
            <ac:cxnSpMk id="7" creationId="{0D0D44BE-3880-442C-9A6B-F75767E1F64E}"/>
          </ac:cxnSpMkLst>
        </pc:cxnChg>
      </pc:sldChg>
      <pc:sldChg chg="delSp modSp modTransition delAnim">
        <pc:chgData name="Husson, Van (PERATON)" userId="c160f161-d114-45d9-92b3-acf403de076f" providerId="ADAL" clId="{725E2D9F-6BBC-4C5F-B832-E8FB7DB7041B}" dt="2021-10-11T20:19:32.357" v="162"/>
        <pc:sldMkLst>
          <pc:docMk/>
          <pc:sldMk cId="964880737" sldId="285"/>
        </pc:sldMkLst>
        <pc:spChg chg="mod">
          <ac:chgData name="Husson, Van (PERATON)" userId="c160f161-d114-45d9-92b3-acf403de076f" providerId="ADAL" clId="{725E2D9F-6BBC-4C5F-B832-E8FB7DB7041B}" dt="2021-10-11T19:02:25.416" v="37" actId="20577"/>
          <ac:spMkLst>
            <pc:docMk/>
            <pc:sldMk cId="964880737" sldId="285"/>
            <ac:spMk id="3" creationId="{66613518-5C57-4D43-8670-6EDB9B514603}"/>
          </ac:spMkLst>
        </pc:spChg>
        <pc:picChg chg="del mod">
          <ac:chgData name="Husson, Van (PERATON)" userId="c160f161-d114-45d9-92b3-acf403de076f" providerId="ADAL" clId="{725E2D9F-6BBC-4C5F-B832-E8FB7DB7041B}" dt="2021-10-11T20:03:53.750" v="113" actId="478"/>
          <ac:picMkLst>
            <pc:docMk/>
            <pc:sldMk cId="964880737" sldId="285"/>
            <ac:picMk id="4" creationId="{0A7C902A-BBD3-44A7-98BF-DD689AE1FCA0}"/>
          </ac:picMkLst>
        </pc:picChg>
        <pc:picChg chg="mod">
          <ac:chgData name="Husson, Van (PERATON)" userId="c160f161-d114-45d9-92b3-acf403de076f" providerId="ADAL" clId="{725E2D9F-6BBC-4C5F-B832-E8FB7DB7041B}" dt="2021-10-11T20:05:10.659" v="114" actId="1076"/>
          <ac:picMkLst>
            <pc:docMk/>
            <pc:sldMk cId="964880737" sldId="285"/>
            <ac:picMk id="5" creationId="{E8D20AD7-32BE-4237-B4A8-B3D0CD421D8C}"/>
          </ac:picMkLst>
        </pc:picChg>
      </pc:sldChg>
      <pc:sldChg chg="delSp modSp modTransition delAnim">
        <pc:chgData name="Husson, Van (PERATON)" userId="c160f161-d114-45d9-92b3-acf403de076f" providerId="ADAL" clId="{725E2D9F-6BBC-4C5F-B832-E8FB7DB7041B}" dt="2021-10-11T20:18:47.827" v="161"/>
        <pc:sldMkLst>
          <pc:docMk/>
          <pc:sldMk cId="1353249313" sldId="509"/>
        </pc:sldMkLst>
        <pc:picChg chg="mod">
          <ac:chgData name="Husson, Van (PERATON)" userId="c160f161-d114-45d9-92b3-acf403de076f" providerId="ADAL" clId="{725E2D9F-6BBC-4C5F-B832-E8FB7DB7041B}" dt="2021-10-11T19:41:35.354" v="110" actId="1076"/>
          <ac:picMkLst>
            <pc:docMk/>
            <pc:sldMk cId="1353249313" sldId="509"/>
            <ac:picMk id="4" creationId="{E8D712F4-5ED8-4114-9516-3BA6A6F107B0}"/>
          </ac:picMkLst>
        </pc:picChg>
        <pc:picChg chg="del mod">
          <ac:chgData name="Husson, Van (PERATON)" userId="c160f161-d114-45d9-92b3-acf403de076f" providerId="ADAL" clId="{725E2D9F-6BBC-4C5F-B832-E8FB7DB7041B}" dt="2021-10-11T19:38:48.126" v="109" actId="478"/>
          <ac:picMkLst>
            <pc:docMk/>
            <pc:sldMk cId="1353249313" sldId="509"/>
            <ac:picMk id="5" creationId="{227B0D81-0EAF-48C5-8AF9-44A3292F419E}"/>
          </ac:picMkLst>
        </pc:picChg>
      </pc:sldChg>
      <pc:sldChg chg="delSp modSp modTransition delAnim">
        <pc:chgData name="Husson, Van (PERATON)" userId="c160f161-d114-45d9-92b3-acf403de076f" providerId="ADAL" clId="{725E2D9F-6BBC-4C5F-B832-E8FB7DB7041B}" dt="2021-10-11T20:17:59.064" v="158"/>
        <pc:sldMkLst>
          <pc:docMk/>
          <pc:sldMk cId="2749744275" sldId="510"/>
        </pc:sldMkLst>
        <pc:picChg chg="del mod">
          <ac:chgData name="Husson, Van (PERATON)" userId="c160f161-d114-45d9-92b3-acf403de076f" providerId="ADAL" clId="{725E2D9F-6BBC-4C5F-B832-E8FB7DB7041B}" dt="2021-10-11T19:36:52.333" v="107" actId="478"/>
          <ac:picMkLst>
            <pc:docMk/>
            <pc:sldMk cId="2749744275" sldId="510"/>
            <ac:picMk id="4" creationId="{1DCD7781-A00C-475B-A4FF-5B230ACAFD9D}"/>
          </ac:picMkLst>
        </pc:picChg>
        <pc:picChg chg="del mod">
          <ac:chgData name="Husson, Van (PERATON)" userId="c160f161-d114-45d9-92b3-acf403de076f" providerId="ADAL" clId="{725E2D9F-6BBC-4C5F-B832-E8FB7DB7041B}" dt="2021-10-11T19:32:19.390" v="105" actId="478"/>
          <ac:picMkLst>
            <pc:docMk/>
            <pc:sldMk cId="2749744275" sldId="510"/>
            <ac:picMk id="5" creationId="{8EEE8EAD-19E6-405E-BCA4-C83EFD2BB71A}"/>
          </ac:picMkLst>
        </pc:picChg>
        <pc:picChg chg="mod">
          <ac:chgData name="Husson, Van (PERATON)" userId="c160f161-d114-45d9-92b3-acf403de076f" providerId="ADAL" clId="{725E2D9F-6BBC-4C5F-B832-E8FB7DB7041B}" dt="2021-10-11T19:37:57.193" v="108" actId="1076"/>
          <ac:picMkLst>
            <pc:docMk/>
            <pc:sldMk cId="2749744275" sldId="510"/>
            <ac:picMk id="6" creationId="{CC332014-C06F-46E2-8AF7-2C73722233B3}"/>
          </ac:picMkLst>
        </pc:picChg>
      </pc:sldChg>
      <pc:sldChg chg="delSp modSp modTransition delAnim">
        <pc:chgData name="Husson, Van (PERATON)" userId="c160f161-d114-45d9-92b3-acf403de076f" providerId="ADAL" clId="{725E2D9F-6BBC-4C5F-B832-E8FB7DB7041B}" dt="2021-10-11T20:17:16.565" v="156"/>
        <pc:sldMkLst>
          <pc:docMk/>
          <pc:sldMk cId="3544714040" sldId="511"/>
        </pc:sldMkLst>
        <pc:picChg chg="mod">
          <ac:chgData name="Husson, Van (PERATON)" userId="c160f161-d114-45d9-92b3-acf403de076f" providerId="ADAL" clId="{725E2D9F-6BBC-4C5F-B832-E8FB7DB7041B}" dt="2021-10-11T20:03:31.514" v="112" actId="1076"/>
          <ac:picMkLst>
            <pc:docMk/>
            <pc:sldMk cId="3544714040" sldId="511"/>
            <ac:picMk id="4" creationId="{EDD9733F-4F69-4066-9CCD-DD9CDB3BC3A4}"/>
          </ac:picMkLst>
        </pc:picChg>
        <pc:picChg chg="del mod">
          <ac:chgData name="Husson, Van (PERATON)" userId="c160f161-d114-45d9-92b3-acf403de076f" providerId="ADAL" clId="{725E2D9F-6BBC-4C5F-B832-E8FB7DB7041B}" dt="2021-10-11T20:01:16.831" v="111" actId="478"/>
          <ac:picMkLst>
            <pc:docMk/>
            <pc:sldMk cId="3544714040" sldId="511"/>
            <ac:picMk id="5" creationId="{FDBC34D0-CD9F-40C4-8799-3B5E7FFF6999}"/>
          </ac:picMkLst>
        </pc:picChg>
      </pc:sldChg>
      <pc:sldChg chg="delSp modSp modTransition delAnim">
        <pc:chgData name="Husson, Van (PERATON)" userId="c160f161-d114-45d9-92b3-acf403de076f" providerId="ADAL" clId="{725E2D9F-6BBC-4C5F-B832-E8FB7DB7041B}" dt="2021-10-11T20:16:53.796" v="155"/>
        <pc:sldMkLst>
          <pc:docMk/>
          <pc:sldMk cId="1396910059" sldId="513"/>
        </pc:sldMkLst>
        <pc:picChg chg="del">
          <ac:chgData name="Husson, Van (PERATON)" userId="c160f161-d114-45d9-92b3-acf403de076f" providerId="ADAL" clId="{725E2D9F-6BBC-4C5F-B832-E8FB7DB7041B}" dt="2021-10-11T14:30:20.348" v="0" actId="478"/>
          <ac:picMkLst>
            <pc:docMk/>
            <pc:sldMk cId="1396910059" sldId="513"/>
            <ac:picMk id="4" creationId="{018EF35D-3073-450C-9124-1BC173FF67FA}"/>
          </ac:picMkLst>
        </pc:picChg>
        <pc:picChg chg="mod">
          <ac:chgData name="Husson, Van (PERATON)" userId="c160f161-d114-45d9-92b3-acf403de076f" providerId="ADAL" clId="{725E2D9F-6BBC-4C5F-B832-E8FB7DB7041B}" dt="2021-10-11T19:06:57.130" v="42" actId="1076"/>
          <ac:picMkLst>
            <pc:docMk/>
            <pc:sldMk cId="1396910059" sldId="513"/>
            <ac:picMk id="6" creationId="{B435844B-020C-473E-8688-CA6F060D64AE}"/>
          </ac:picMkLst>
        </pc:picChg>
      </pc:sldChg>
      <pc:sldChg chg="modSp modTransition">
        <pc:chgData name="Husson, Van (PERATON)" userId="c160f161-d114-45d9-92b3-acf403de076f" providerId="ADAL" clId="{725E2D9F-6BBC-4C5F-B832-E8FB7DB7041B}" dt="2021-10-11T20:16:28.440" v="153"/>
        <pc:sldMkLst>
          <pc:docMk/>
          <pc:sldMk cId="787379126" sldId="514"/>
        </pc:sldMkLst>
        <pc:picChg chg="mod">
          <ac:chgData name="Husson, Van (PERATON)" userId="c160f161-d114-45d9-92b3-acf403de076f" providerId="ADAL" clId="{725E2D9F-6BBC-4C5F-B832-E8FB7DB7041B}" dt="2021-10-11T19:07:04.083" v="43" actId="1076"/>
          <ac:picMkLst>
            <pc:docMk/>
            <pc:sldMk cId="787379126" sldId="514"/>
            <ac:picMk id="5" creationId="{2D2983F4-85D0-4EE9-95C7-58B8E16419A1}"/>
          </ac:picMkLst>
        </pc:picChg>
      </pc:sldChg>
      <pc:sldChg chg="delSp modSp modTransition delAnim">
        <pc:chgData name="Husson, Van (PERATON)" userId="c160f161-d114-45d9-92b3-acf403de076f" providerId="ADAL" clId="{725E2D9F-6BBC-4C5F-B832-E8FB7DB7041B}" dt="2021-10-11T20:26:05.330" v="166"/>
        <pc:sldMkLst>
          <pc:docMk/>
          <pc:sldMk cId="83083842" sldId="515"/>
        </pc:sldMkLst>
        <pc:picChg chg="del mod">
          <ac:chgData name="Husson, Van (PERATON)" userId="c160f161-d114-45d9-92b3-acf403de076f" providerId="ADAL" clId="{725E2D9F-6BBC-4C5F-B832-E8FB7DB7041B}" dt="2021-10-11T20:20:11.782" v="163" actId="478"/>
          <ac:picMkLst>
            <pc:docMk/>
            <pc:sldMk cId="83083842" sldId="515"/>
            <ac:picMk id="5" creationId="{AC80AA25-75B9-4C2B-AAEF-7570FD67DBEA}"/>
          </ac:picMkLst>
        </pc:picChg>
        <pc:picChg chg="del">
          <ac:chgData name="Husson, Van (PERATON)" userId="c160f161-d114-45d9-92b3-acf403de076f" providerId="ADAL" clId="{725E2D9F-6BBC-4C5F-B832-E8FB7DB7041B}" dt="2021-10-11T20:21:51.595" v="164" actId="478"/>
          <ac:picMkLst>
            <pc:docMk/>
            <pc:sldMk cId="83083842" sldId="515"/>
            <ac:picMk id="6" creationId="{DE2C681D-C0BD-48C0-A3F7-D277C30900C6}"/>
          </ac:picMkLst>
        </pc:picChg>
        <pc:picChg chg="mod">
          <ac:chgData name="Husson, Van (PERATON)" userId="c160f161-d114-45d9-92b3-acf403de076f" providerId="ADAL" clId="{725E2D9F-6BBC-4C5F-B832-E8FB7DB7041B}" dt="2021-10-11T20:24:47.920" v="165" actId="1076"/>
          <ac:picMkLst>
            <pc:docMk/>
            <pc:sldMk cId="83083842" sldId="515"/>
            <ac:picMk id="7" creationId="{98C320FE-1410-422B-904B-593BBEF5DA5D}"/>
          </ac:picMkLst>
        </pc:picChg>
      </pc:sldChg>
      <pc:sldChg chg="delSp modSp modTransition delAnim">
        <pc:chgData name="Husson, Van (PERATON)" userId="c160f161-d114-45d9-92b3-acf403de076f" providerId="ADAL" clId="{725E2D9F-6BBC-4C5F-B832-E8FB7DB7041B}" dt="2021-10-11T20:37:35.278" v="195" actId="20577"/>
        <pc:sldMkLst>
          <pc:docMk/>
          <pc:sldMk cId="1439307177" sldId="516"/>
        </pc:sldMkLst>
        <pc:spChg chg="mod">
          <ac:chgData name="Husson, Van (PERATON)" userId="c160f161-d114-45d9-92b3-acf403de076f" providerId="ADAL" clId="{725E2D9F-6BBC-4C5F-B832-E8FB7DB7041B}" dt="2021-10-11T20:37:35.278" v="195" actId="20577"/>
          <ac:spMkLst>
            <pc:docMk/>
            <pc:sldMk cId="1439307177" sldId="516"/>
            <ac:spMk id="3" creationId="{0AC66C46-EA67-44D5-B172-37DB0A826A09}"/>
          </ac:spMkLst>
        </pc:spChg>
        <pc:picChg chg="del">
          <ac:chgData name="Husson, Van (PERATON)" userId="c160f161-d114-45d9-92b3-acf403de076f" providerId="ADAL" clId="{725E2D9F-6BBC-4C5F-B832-E8FB7DB7041B}" dt="2021-10-11T15:57:10.798" v="5" actId="478"/>
          <ac:picMkLst>
            <pc:docMk/>
            <pc:sldMk cId="1439307177" sldId="516"/>
            <ac:picMk id="5" creationId="{70CD9CCE-C2E4-4B09-A152-EBBBDDD58D06}"/>
          </ac:picMkLst>
        </pc:picChg>
        <pc:picChg chg="mod">
          <ac:chgData name="Husson, Van (PERATON)" userId="c160f161-d114-45d9-92b3-acf403de076f" providerId="ADAL" clId="{725E2D9F-6BBC-4C5F-B832-E8FB7DB7041B}" dt="2021-10-11T19:07:35.553" v="47" actId="1076"/>
          <ac:picMkLst>
            <pc:docMk/>
            <pc:sldMk cId="1439307177" sldId="516"/>
            <ac:picMk id="6" creationId="{8ADC4637-5A13-48FC-9375-288EC9148C80}"/>
          </ac:picMkLst>
        </pc:picChg>
      </pc:sldChg>
    </pc:docChg>
  </pc:docChgLst>
  <pc:docChgLst>
    <pc:chgData name="Husson, Van (PERATON)" userId="c160f161-d114-45d9-92b3-acf403de076f" providerId="ADAL" clId="{E10AC658-2A5D-44D6-B678-D88D3C63F6E9}"/>
    <pc:docChg chg="custSel modSld">
      <pc:chgData name="Husson, Van (PERATON)" userId="c160f161-d114-45d9-92b3-acf403de076f" providerId="ADAL" clId="{E10AC658-2A5D-44D6-B678-D88D3C63F6E9}" dt="2021-10-08T21:39:12.305" v="20" actId="478"/>
      <pc:docMkLst>
        <pc:docMk/>
      </pc:docMkLst>
      <pc:sldChg chg="delSp modSp delAnim modAnim">
        <pc:chgData name="Husson, Van (PERATON)" userId="c160f161-d114-45d9-92b3-acf403de076f" providerId="ADAL" clId="{E10AC658-2A5D-44D6-B678-D88D3C63F6E9}" dt="2021-10-08T21:27:42.955" v="17" actId="478"/>
        <pc:sldMkLst>
          <pc:docMk/>
          <pc:sldMk cId="1069371491" sldId="256"/>
        </pc:sldMkLst>
        <pc:spChg chg="mod">
          <ac:chgData name="Husson, Van (PERATON)" userId="c160f161-d114-45d9-92b3-acf403de076f" providerId="ADAL" clId="{E10AC658-2A5D-44D6-B678-D88D3C63F6E9}" dt="2021-10-08T21:17:38.355" v="8" actId="20577"/>
          <ac:spMkLst>
            <pc:docMk/>
            <pc:sldMk cId="1069371491" sldId="256"/>
            <ac:spMk id="2" creationId="{FD7B7F1D-EC96-4519-A4D5-FD55B34DFA4C}"/>
          </ac:spMkLst>
        </pc:spChg>
        <pc:picChg chg="del mod">
          <ac:chgData name="Husson, Van (PERATON)" userId="c160f161-d114-45d9-92b3-acf403de076f" providerId="ADAL" clId="{E10AC658-2A5D-44D6-B678-D88D3C63F6E9}" dt="2021-10-08T21:27:42.955" v="17" actId="478"/>
          <ac:picMkLst>
            <pc:docMk/>
            <pc:sldMk cId="1069371491" sldId="256"/>
            <ac:picMk id="4" creationId="{0683822B-D7F3-4CAC-82AD-71BD14329169}"/>
          </ac:picMkLst>
        </pc:picChg>
      </pc:sldChg>
      <pc:sldChg chg="delSp modSp delAnim modAnim">
        <pc:chgData name="Husson, Van (PERATON)" userId="c160f161-d114-45d9-92b3-acf403de076f" providerId="ADAL" clId="{E10AC658-2A5D-44D6-B678-D88D3C63F6E9}" dt="2021-10-08T21:27:10.578" v="16" actId="478"/>
        <pc:sldMkLst>
          <pc:docMk/>
          <pc:sldMk cId="1353249313" sldId="509"/>
        </pc:sldMkLst>
        <pc:picChg chg="del mod">
          <ac:chgData name="Husson, Van (PERATON)" userId="c160f161-d114-45d9-92b3-acf403de076f" providerId="ADAL" clId="{E10AC658-2A5D-44D6-B678-D88D3C63F6E9}" dt="2021-10-08T21:27:10.578" v="16" actId="478"/>
          <ac:picMkLst>
            <pc:docMk/>
            <pc:sldMk cId="1353249313" sldId="509"/>
            <ac:picMk id="4" creationId="{F055343E-6B9F-48FE-8F5B-6CBBF294340E}"/>
          </ac:picMkLst>
        </pc:picChg>
      </pc:sldChg>
      <pc:sldChg chg="delSp modSp delAnim modAnim">
        <pc:chgData name="Husson, Van (PERATON)" userId="c160f161-d114-45d9-92b3-acf403de076f" providerId="ADAL" clId="{E10AC658-2A5D-44D6-B678-D88D3C63F6E9}" dt="2021-10-08T21:29:59.204" v="18" actId="478"/>
        <pc:sldMkLst>
          <pc:docMk/>
          <pc:sldMk cId="2749744275" sldId="510"/>
        </pc:sldMkLst>
        <pc:picChg chg="del mod">
          <ac:chgData name="Husson, Van (PERATON)" userId="c160f161-d114-45d9-92b3-acf403de076f" providerId="ADAL" clId="{E10AC658-2A5D-44D6-B678-D88D3C63F6E9}" dt="2021-10-08T21:29:59.204" v="18" actId="478"/>
          <ac:picMkLst>
            <pc:docMk/>
            <pc:sldMk cId="2749744275" sldId="510"/>
            <ac:picMk id="4" creationId="{5C6C8000-716A-4140-BDCC-528734239473}"/>
          </ac:picMkLst>
        </pc:picChg>
      </pc:sldChg>
      <pc:sldChg chg="delSp delAnim">
        <pc:chgData name="Husson, Van (PERATON)" userId="c160f161-d114-45d9-92b3-acf403de076f" providerId="ADAL" clId="{E10AC658-2A5D-44D6-B678-D88D3C63F6E9}" dt="2021-10-08T21:36:53.147" v="19" actId="478"/>
        <pc:sldMkLst>
          <pc:docMk/>
          <pc:sldMk cId="3544714040" sldId="511"/>
        </pc:sldMkLst>
        <pc:picChg chg="del">
          <ac:chgData name="Husson, Van (PERATON)" userId="c160f161-d114-45d9-92b3-acf403de076f" providerId="ADAL" clId="{E10AC658-2A5D-44D6-B678-D88D3C63F6E9}" dt="2021-10-08T21:36:53.147" v="19" actId="478"/>
          <ac:picMkLst>
            <pc:docMk/>
            <pc:sldMk cId="3544714040" sldId="511"/>
            <ac:picMk id="4" creationId="{B7A5179F-D051-4BA4-A80A-DA6E44336E65}"/>
          </ac:picMkLst>
        </pc:picChg>
      </pc:sldChg>
      <pc:sldChg chg="delSp delAnim">
        <pc:chgData name="Husson, Van (PERATON)" userId="c160f161-d114-45d9-92b3-acf403de076f" providerId="ADAL" clId="{E10AC658-2A5D-44D6-B678-D88D3C63F6E9}" dt="2021-10-08T21:39:12.305" v="20" actId="478"/>
        <pc:sldMkLst>
          <pc:docMk/>
          <pc:sldMk cId="1396910059" sldId="513"/>
        </pc:sldMkLst>
        <pc:picChg chg="del">
          <ac:chgData name="Husson, Van (PERATON)" userId="c160f161-d114-45d9-92b3-acf403de076f" providerId="ADAL" clId="{E10AC658-2A5D-44D6-B678-D88D3C63F6E9}" dt="2021-10-08T21:39:12.305" v="20" actId="478"/>
          <ac:picMkLst>
            <pc:docMk/>
            <pc:sldMk cId="1396910059" sldId="513"/>
            <ac:picMk id="4" creationId="{71E1B0DD-8411-46BB-823F-7F8E873EF1F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36412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791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10545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006313"/>
            <a:ext cx="5384800" cy="544162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006313"/>
            <a:ext cx="5384800" cy="544162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8071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044919"/>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1684680"/>
            <a:ext cx="5386917" cy="47915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044919"/>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1684680"/>
            <a:ext cx="5389033" cy="47915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296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589167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00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2336"/>
            <a:ext cx="10421009" cy="7651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4799" y="982133"/>
            <a:ext cx="11672711" cy="550333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10"/>
          <p:cNvPicPr>
            <a:picLocks noChangeAspect="1" noChangeArrowheads="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50801" y="38102"/>
            <a:ext cx="863600" cy="721106"/>
          </a:xfrm>
          <a:prstGeom prst="rect">
            <a:avLst/>
          </a:prstGeom>
          <a:noFill/>
        </p:spPr>
      </p:pic>
      <p:cxnSp>
        <p:nvCxnSpPr>
          <p:cNvPr id="15" name="Straight Connector 14"/>
          <p:cNvCxnSpPr/>
          <p:nvPr userDrawn="1"/>
        </p:nvCxnSpPr>
        <p:spPr>
          <a:xfrm>
            <a:off x="304801" y="893233"/>
            <a:ext cx="11672711" cy="25400"/>
          </a:xfrm>
          <a:prstGeom prst="line">
            <a:avLst/>
          </a:prstGeom>
          <a:ln w="76200" cmpd="sng"/>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304799" y="6548969"/>
            <a:ext cx="11672711" cy="25400"/>
          </a:xfrm>
          <a:prstGeom prst="line">
            <a:avLst/>
          </a:prstGeom>
          <a:ln w="76200" cmpd="sng">
            <a:solidFill>
              <a:srgbClr val="470F1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userDrawn="1"/>
        </p:nvSpPr>
        <p:spPr>
          <a:xfrm>
            <a:off x="11713807" y="6616700"/>
            <a:ext cx="31931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3AB45-C47B-AD49-9BC3-DC8FE4E664CE}" type="slidenum">
              <a:rPr kumimoji="0" lang="en-US" sz="900" b="0" i="1"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1" u="none" strike="noStrike" kern="1200" cap="none" spc="0" normalizeH="0" baseline="0" noProof="0" dirty="0">
              <a:ln>
                <a:noFill/>
              </a:ln>
              <a:solidFill>
                <a:prstClr val="black"/>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B43D654D-9847-4D3D-92FB-227795900593}"/>
              </a:ext>
            </a:extLst>
          </p:cNvPr>
          <p:cNvGrpSpPr/>
          <p:nvPr userDrawn="1"/>
        </p:nvGrpSpPr>
        <p:grpSpPr>
          <a:xfrm>
            <a:off x="10472468" y="100358"/>
            <a:ext cx="1668731" cy="596594"/>
            <a:chOff x="32934298" y="37401857"/>
            <a:chExt cx="5178938" cy="2170560"/>
          </a:xfrm>
        </p:grpSpPr>
        <p:sp>
          <p:nvSpPr>
            <p:cNvPr id="12" name="Oval 11">
              <a:extLst>
                <a:ext uri="{FF2B5EF4-FFF2-40B4-BE49-F238E27FC236}">
                  <a16:creationId xmlns:a16="http://schemas.microsoft.com/office/drawing/2014/main" id="{F14CEC37-E735-48E7-A760-98BED856CEF7}"/>
                </a:ext>
              </a:extLst>
            </p:cNvPr>
            <p:cNvSpPr/>
            <p:nvPr/>
          </p:nvSpPr>
          <p:spPr>
            <a:xfrm>
              <a:off x="32934299" y="37412590"/>
              <a:ext cx="5178937" cy="215982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F338D960-2795-49FE-A13B-558854D1F972}"/>
                </a:ext>
              </a:extLst>
            </p:cNvPr>
            <p:cNvPicPr>
              <a:picLocks noChangeAspect="1"/>
            </p:cNvPicPr>
            <p:nvPr/>
          </p:nvPicPr>
          <p:blipFill>
            <a:blip r:embed="rId10"/>
            <a:stretch>
              <a:fillRect/>
            </a:stretch>
          </p:blipFill>
          <p:spPr>
            <a:xfrm>
              <a:off x="32934298" y="37401857"/>
              <a:ext cx="5178937" cy="2170560"/>
            </a:xfrm>
            <a:prstGeom prst="rect">
              <a:avLst/>
            </a:prstGeom>
            <a:noFill/>
          </p:spPr>
        </p:pic>
      </p:grpSp>
      <p:sp>
        <p:nvSpPr>
          <p:cNvPr id="4" name="TextBox 3">
            <a:extLst>
              <a:ext uri="{FF2B5EF4-FFF2-40B4-BE49-F238E27FC236}">
                <a16:creationId xmlns:a16="http://schemas.microsoft.com/office/drawing/2014/main" id="{14A6981B-4653-4D33-A391-078FC56A7B68}"/>
              </a:ext>
            </a:extLst>
          </p:cNvPr>
          <p:cNvSpPr txBox="1"/>
          <p:nvPr userDrawn="1"/>
        </p:nvSpPr>
        <p:spPr>
          <a:xfrm>
            <a:off x="237065" y="6539755"/>
            <a:ext cx="2806923" cy="307777"/>
          </a:xfrm>
          <a:prstGeom prst="rect">
            <a:avLst/>
          </a:prstGeom>
          <a:noFill/>
        </p:spPr>
        <p:txBody>
          <a:bodyPr wrap="square" rtlCol="0">
            <a:spAutoFit/>
          </a:bodyPr>
          <a:lstStyle/>
          <a:p>
            <a:r>
              <a:rPr lang="en-US" sz="1400" dirty="0"/>
              <a:t>Virtual World Tour, Oct 25-29, 2021</a:t>
            </a:r>
          </a:p>
        </p:txBody>
      </p:sp>
    </p:spTree>
    <p:extLst>
      <p:ext uri="{BB962C8B-B14F-4D97-AF65-F5344CB8AC3E}">
        <p14:creationId xmlns:p14="http://schemas.microsoft.com/office/powerpoint/2010/main" val="2388192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lvl1pPr algn="ctr" defTabSz="457200" rtl="0" eaLnBrk="1" latinLnBrk="0" hangingPunct="1">
        <a:spcBef>
          <a:spcPct val="0"/>
        </a:spcBef>
        <a:buNone/>
        <a:defRPr sz="3600" kern="1200">
          <a:solidFill>
            <a:srgbClr val="470F14"/>
          </a:solidFill>
          <a:latin typeface="+mj-lt"/>
          <a:ea typeface="+mj-ea"/>
          <a:cs typeface="+mj-cs"/>
        </a:defRPr>
      </a:lvl1pPr>
    </p:titleStyle>
    <p:bodyStyle>
      <a:lvl1pPr marL="342900" indent="-342900" algn="l" defTabSz="457200" rtl="0" eaLnBrk="1" latinLnBrk="0" hangingPunct="1">
        <a:spcBef>
          <a:spcPct val="20000"/>
        </a:spcBef>
        <a:buClr>
          <a:srgbClr val="470F14"/>
        </a:buClr>
        <a:buSzPct val="70000"/>
        <a:buFont typeface="Wingdings" charset="2"/>
        <a:buChar char="u"/>
        <a:defRPr sz="2800" kern="1200">
          <a:solidFill>
            <a:schemeClr val="tx1"/>
          </a:solidFill>
          <a:latin typeface="+mn-lt"/>
          <a:ea typeface="+mn-ea"/>
          <a:cs typeface="+mn-cs"/>
        </a:defRPr>
      </a:lvl1pPr>
      <a:lvl2pPr marL="742950" indent="-285750" algn="l" defTabSz="457200" rtl="0" eaLnBrk="1" latinLnBrk="0" hangingPunct="1">
        <a:spcBef>
          <a:spcPct val="20000"/>
        </a:spcBef>
        <a:buClrTx/>
        <a:buFont typeface="Wingdings" pitchFamily="2" charset="2"/>
        <a:buChar char="Ø"/>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470F14"/>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Tx/>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470F14"/>
        </a:buClr>
        <a:buSzPct val="70000"/>
        <a:buFont typeface="Arial" panose="020B0604020202020204"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https://ilrs.cddis.eosdis.nasa.gov/network/site_procedures/configuration_files.html" TargetMode="External"/><Relationship Id="rId4" Type="http://schemas.openxmlformats.org/officeDocument/2006/relationships/hyperlink" Target="https://ilrs.cddis.eosdis.nasa.gov/network/site_procedures/site_logs.htm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B7F1D-EC96-4519-A4D5-FD55B34DFA4C}"/>
              </a:ext>
            </a:extLst>
          </p:cNvPr>
          <p:cNvSpPr>
            <a:spLocks noGrp="1"/>
          </p:cNvSpPr>
          <p:nvPr>
            <p:ph type="ctrTitle"/>
          </p:nvPr>
        </p:nvSpPr>
        <p:spPr>
          <a:xfrm>
            <a:off x="914400" y="1513908"/>
            <a:ext cx="10363200" cy="2086544"/>
          </a:xfrm>
        </p:spPr>
        <p:txBody>
          <a:bodyPr>
            <a:normAutofit/>
          </a:bodyPr>
          <a:lstStyle/>
          <a:p>
            <a:r>
              <a:rPr lang="en-US" b="1" dirty="0"/>
              <a:t>The Importance of the Site </a:t>
            </a:r>
            <a:r>
              <a:rPr lang="en-US" dirty="0"/>
              <a:t>and</a:t>
            </a:r>
            <a:r>
              <a:rPr lang="en-US" b="1" dirty="0"/>
              <a:t> Station History Log</a:t>
            </a:r>
          </a:p>
        </p:txBody>
      </p:sp>
      <p:sp>
        <p:nvSpPr>
          <p:cNvPr id="3" name="Subtitle 2">
            <a:extLst>
              <a:ext uri="{FF2B5EF4-FFF2-40B4-BE49-F238E27FC236}">
                <a16:creationId xmlns:a16="http://schemas.microsoft.com/office/drawing/2014/main" id="{1C0E444F-A83C-4459-AABA-384E12E24C77}"/>
              </a:ext>
            </a:extLst>
          </p:cNvPr>
          <p:cNvSpPr>
            <a:spLocks noGrp="1"/>
          </p:cNvSpPr>
          <p:nvPr>
            <p:ph type="subTitle" idx="1"/>
          </p:nvPr>
        </p:nvSpPr>
        <p:spPr/>
        <p:txBody>
          <a:bodyPr>
            <a:normAutofit fontScale="77500" lnSpcReduction="20000"/>
          </a:bodyPr>
          <a:lstStyle/>
          <a:p>
            <a:r>
              <a:rPr lang="en-US" dirty="0"/>
              <a:t>Van S Husson</a:t>
            </a:r>
          </a:p>
          <a:p>
            <a:r>
              <a:rPr lang="en-US" dirty="0"/>
              <a:t>vhusson@peraton.com</a:t>
            </a:r>
          </a:p>
          <a:p>
            <a:r>
              <a:rPr lang="en-US" dirty="0"/>
              <a:t>ILRS Central Bureau (CB)</a:t>
            </a:r>
          </a:p>
          <a:p>
            <a:r>
              <a:rPr lang="en-US" dirty="0"/>
              <a:t>ILRS Quality Control Board (QCB)</a:t>
            </a:r>
          </a:p>
          <a:p>
            <a:r>
              <a:rPr lang="en-US" dirty="0"/>
              <a:t>Networks and Engineering Standing Committee (NESC)</a:t>
            </a:r>
          </a:p>
        </p:txBody>
      </p:sp>
      <p:pic>
        <p:nvPicPr>
          <p:cNvPr id="5" name="Slide 1">
            <a:hlinkClick r:id="" action="ppaction://media"/>
            <a:extLst>
              <a:ext uri="{FF2B5EF4-FFF2-40B4-BE49-F238E27FC236}">
                <a16:creationId xmlns:a16="http://schemas.microsoft.com/office/drawing/2014/main" id="{E9BADADF-912A-4F0B-8A78-667519520F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21089" y="6158186"/>
            <a:ext cx="406400" cy="406400"/>
          </a:xfrm>
          <a:prstGeom prst="rect">
            <a:avLst/>
          </a:prstGeom>
        </p:spPr>
      </p:pic>
    </p:spTree>
    <p:extLst>
      <p:ext uri="{BB962C8B-B14F-4D97-AF65-F5344CB8AC3E}">
        <p14:creationId xmlns:p14="http://schemas.microsoft.com/office/powerpoint/2010/main" val="1069371491"/>
      </p:ext>
    </p:extLst>
  </p:cSld>
  <p:clrMapOvr>
    <a:masterClrMapping/>
  </p:clrMapOvr>
  <p:transition advClick="0" advTm="28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64C88-9C41-4A40-AD2F-B08470E0F22F}"/>
              </a:ext>
            </a:extLst>
          </p:cNvPr>
          <p:cNvSpPr>
            <a:spLocks noGrp="1"/>
          </p:cNvSpPr>
          <p:nvPr>
            <p:ph type="title"/>
          </p:nvPr>
        </p:nvSpPr>
        <p:spPr/>
        <p:txBody>
          <a:bodyPr/>
          <a:lstStyle/>
          <a:p>
            <a:r>
              <a:rPr lang="en-US" dirty="0"/>
              <a:t>7839 Graz Geodetic Satellite Performance</a:t>
            </a:r>
          </a:p>
        </p:txBody>
      </p:sp>
      <p:sp>
        <p:nvSpPr>
          <p:cNvPr id="3" name="Content Placeholder 2">
            <a:extLst>
              <a:ext uri="{FF2B5EF4-FFF2-40B4-BE49-F238E27FC236}">
                <a16:creationId xmlns:a16="http://schemas.microsoft.com/office/drawing/2014/main" id="{0AC66C46-EA67-44D5-B172-37DB0A826A09}"/>
              </a:ext>
            </a:extLst>
          </p:cNvPr>
          <p:cNvSpPr>
            <a:spLocks noGrp="1"/>
          </p:cNvSpPr>
          <p:nvPr>
            <p:ph idx="1"/>
          </p:nvPr>
        </p:nvSpPr>
        <p:spPr>
          <a:xfrm>
            <a:off x="7546312" y="982133"/>
            <a:ext cx="4519153" cy="5503333"/>
          </a:xfrm>
        </p:spPr>
        <p:txBody>
          <a:bodyPr>
            <a:normAutofit fontScale="55000" lnSpcReduction="20000"/>
          </a:bodyPr>
          <a:lstStyle/>
          <a:p>
            <a:r>
              <a:rPr lang="en-US" dirty="0"/>
              <a:t>On 5-Feb-2008, Graz implemented a new data rejection criterion where returns &gt; 20 mm from the Leading Edge (LE) are rejected for LAGEOS-1, -2 and Ajisai [Kirchner et al, 2008, Millimeter Accuracy from Centimeter Targets]. </a:t>
            </a:r>
          </a:p>
          <a:p>
            <a:r>
              <a:rPr lang="en-US" dirty="0"/>
              <a:t>Graz LAGEOS-1, LAGEOS-2 and Ajisai </a:t>
            </a:r>
            <a:r>
              <a:rPr lang="en-US" dirty="0" err="1"/>
              <a:t>CoM</a:t>
            </a:r>
            <a:r>
              <a:rPr lang="en-US" dirty="0"/>
              <a:t> corrections were adjusted by 3.1, 3.4, and 27 mm; respectively. </a:t>
            </a:r>
          </a:p>
          <a:p>
            <a:r>
              <a:rPr lang="en-US" dirty="0"/>
              <a:t>In mid-March 2018, the PDM trigger levels were adjusted, which stabilized the system delay and returned the calibration RMSs to previous levels. However; for the next 12 months, the RMSs began to increase; a symptom of a hardware issue. LAGEOS and Ajisai RMSs were impacted much less due to the 20 mm LE data editing criteria.</a:t>
            </a:r>
          </a:p>
          <a:p>
            <a:r>
              <a:rPr lang="en-US" dirty="0"/>
              <a:t>On the 10</a:t>
            </a:r>
            <a:r>
              <a:rPr lang="en-US" baseline="30000" dirty="0"/>
              <a:t>th</a:t>
            </a:r>
            <a:r>
              <a:rPr lang="en-US" dirty="0"/>
              <a:t> of March 2019, the pulse distribution box/power supply was repaired stabilizing the RMSs and returning all RMSs to nominal levels</a:t>
            </a:r>
          </a:p>
          <a:p>
            <a:r>
              <a:rPr lang="en-US" dirty="0"/>
              <a:t>But more importantly the relative geodetic range bias offsets returned to previous levels and have remained stable since.</a:t>
            </a:r>
          </a:p>
        </p:txBody>
      </p:sp>
      <p:pic>
        <p:nvPicPr>
          <p:cNvPr id="4" name="Picture 3">
            <a:extLst>
              <a:ext uri="{FF2B5EF4-FFF2-40B4-BE49-F238E27FC236}">
                <a16:creationId xmlns:a16="http://schemas.microsoft.com/office/drawing/2014/main" id="{049BBF77-E824-4547-A6BB-3804B673A2DA}"/>
              </a:ext>
            </a:extLst>
          </p:cNvPr>
          <p:cNvPicPr>
            <a:picLocks noChangeAspect="1"/>
          </p:cNvPicPr>
          <p:nvPr/>
        </p:nvPicPr>
        <p:blipFill>
          <a:blip r:embed="rId4"/>
          <a:stretch>
            <a:fillRect/>
          </a:stretch>
        </p:blipFill>
        <p:spPr>
          <a:xfrm>
            <a:off x="177438" y="1031361"/>
            <a:ext cx="7368874" cy="5353057"/>
          </a:xfrm>
          <a:prstGeom prst="rect">
            <a:avLst/>
          </a:prstGeom>
        </p:spPr>
      </p:pic>
      <p:pic>
        <p:nvPicPr>
          <p:cNvPr id="6" name="Slide 10">
            <a:hlinkClick r:id="" action="ppaction://media"/>
            <a:extLst>
              <a:ext uri="{FF2B5EF4-FFF2-40B4-BE49-F238E27FC236}">
                <a16:creationId xmlns:a16="http://schemas.microsoft.com/office/drawing/2014/main" id="{8ADC4637-5A13-48FC-9375-288EC9148C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59065" y="6181218"/>
            <a:ext cx="406400" cy="406400"/>
          </a:xfrm>
          <a:prstGeom prst="rect">
            <a:avLst/>
          </a:prstGeom>
        </p:spPr>
      </p:pic>
    </p:spTree>
    <p:extLst>
      <p:ext uri="{BB962C8B-B14F-4D97-AF65-F5344CB8AC3E}">
        <p14:creationId xmlns:p14="http://schemas.microsoft.com/office/powerpoint/2010/main" val="1439307177"/>
      </p:ext>
    </p:extLst>
  </p:cSld>
  <p:clrMapOvr>
    <a:masterClrMapping/>
  </p:clrMapOvr>
  <mc:AlternateContent xmlns:mc="http://schemas.openxmlformats.org/markup-compatibility/2006">
    <mc:Choice xmlns:p14="http://schemas.microsoft.com/office/powerpoint/2010/main" Requires="p14">
      <p:transition spd="slow" p14:dur="2000" advClick="0" advTm="105000"/>
    </mc:Choice>
    <mc:Fallback>
      <p:transition spd="slow" advClick="0" advTm="10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851FC-0AA8-454B-95E5-02353D796C45}"/>
              </a:ext>
            </a:extLst>
          </p:cNvPr>
          <p:cNvSpPr>
            <a:spLocks noGrp="1"/>
          </p:cNvSpPr>
          <p:nvPr>
            <p:ph type="title"/>
          </p:nvPr>
        </p:nvSpPr>
        <p:spPr/>
        <p:txBody>
          <a:bodyPr/>
          <a:lstStyle/>
          <a:p>
            <a:r>
              <a:rPr lang="en-US" dirty="0"/>
              <a:t>Summary/Conclusions/Recommendations</a:t>
            </a:r>
          </a:p>
        </p:txBody>
      </p:sp>
      <p:sp>
        <p:nvSpPr>
          <p:cNvPr id="3" name="Content Placeholder 2">
            <a:extLst>
              <a:ext uri="{FF2B5EF4-FFF2-40B4-BE49-F238E27FC236}">
                <a16:creationId xmlns:a16="http://schemas.microsoft.com/office/drawing/2014/main" id="{66613518-5C57-4D43-8670-6EDB9B514603}"/>
              </a:ext>
            </a:extLst>
          </p:cNvPr>
          <p:cNvSpPr>
            <a:spLocks noGrp="1"/>
          </p:cNvSpPr>
          <p:nvPr>
            <p:ph idx="1"/>
          </p:nvPr>
        </p:nvSpPr>
        <p:spPr/>
        <p:txBody>
          <a:bodyPr>
            <a:normAutofit lnSpcReduction="10000"/>
          </a:bodyPr>
          <a:lstStyle/>
          <a:p>
            <a:r>
              <a:rPr lang="en-US" dirty="0"/>
              <a:t>SLR systems are complex and there are many reasons why range biases might change at the mm level, so it is important to report all system changes in the history log. Also keep and maintain detailed internal station logs.</a:t>
            </a:r>
          </a:p>
          <a:p>
            <a:r>
              <a:rPr lang="en-US" dirty="0"/>
              <a:t>System configuration changes including changes in data editing require both a site and history log update</a:t>
            </a:r>
          </a:p>
          <a:p>
            <a:r>
              <a:rPr lang="en-US" dirty="0"/>
              <a:t>To answer our original station history log FAQ: </a:t>
            </a:r>
          </a:p>
          <a:p>
            <a:pPr lvl="1"/>
            <a:r>
              <a:rPr lang="en-US" dirty="0"/>
              <a:t>It is recommended to update the station history log when there is a system configuration change; an equipment change; an equipment adjustment/recalibration; a procedural change; a system performance change; and a data edit criterion change.</a:t>
            </a:r>
          </a:p>
          <a:p>
            <a:r>
              <a:rPr lang="en-US" dirty="0"/>
              <a:t>This type of system performance analysis may help identify undocumented system changes and these changes in performance may correlate to range bias changes.</a:t>
            </a:r>
          </a:p>
          <a:p>
            <a:r>
              <a:rPr lang="en-US" dirty="0"/>
              <a:t>Thank you for your attention!</a:t>
            </a:r>
          </a:p>
        </p:txBody>
      </p:sp>
      <p:pic>
        <p:nvPicPr>
          <p:cNvPr id="5" name="Slide 11">
            <a:hlinkClick r:id="" action="ppaction://media"/>
            <a:extLst>
              <a:ext uri="{FF2B5EF4-FFF2-40B4-BE49-F238E27FC236}">
                <a16:creationId xmlns:a16="http://schemas.microsoft.com/office/drawing/2014/main" id="{E8D20AD7-32BE-4237-B4A8-B3D0CD421D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06094" y="6163982"/>
            <a:ext cx="406400" cy="406400"/>
          </a:xfrm>
          <a:prstGeom prst="rect">
            <a:avLst/>
          </a:prstGeom>
        </p:spPr>
      </p:pic>
    </p:spTree>
    <p:extLst>
      <p:ext uri="{BB962C8B-B14F-4D97-AF65-F5344CB8AC3E}">
        <p14:creationId xmlns:p14="http://schemas.microsoft.com/office/powerpoint/2010/main" val="964880737"/>
      </p:ext>
    </p:extLst>
  </p:cSld>
  <p:clrMapOvr>
    <a:masterClrMapping/>
  </p:clrMapOvr>
  <p:transition spd="slow" advClick="0" advTm="5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A357-1A50-44DA-93EE-1E24D3781814}"/>
              </a:ext>
            </a:extLst>
          </p:cNvPr>
          <p:cNvSpPr>
            <a:spLocks noGrp="1"/>
          </p:cNvSpPr>
          <p:nvPr>
            <p:ph type="title"/>
          </p:nvPr>
        </p:nvSpPr>
        <p:spPr/>
        <p:txBody>
          <a:bodyPr>
            <a:normAutofit/>
          </a:bodyPr>
          <a:lstStyle/>
          <a:p>
            <a:r>
              <a:rPr lang="en-US" dirty="0"/>
              <a:t>Differences between the Site and Station History Log</a:t>
            </a:r>
          </a:p>
        </p:txBody>
      </p:sp>
      <p:sp>
        <p:nvSpPr>
          <p:cNvPr id="3" name="Content Placeholder 2">
            <a:extLst>
              <a:ext uri="{FF2B5EF4-FFF2-40B4-BE49-F238E27FC236}">
                <a16:creationId xmlns:a16="http://schemas.microsoft.com/office/drawing/2014/main" id="{7FED4A30-8B97-49BC-9C5F-72ED35146EC3}"/>
              </a:ext>
            </a:extLst>
          </p:cNvPr>
          <p:cNvSpPr>
            <a:spLocks noGrp="1"/>
          </p:cNvSpPr>
          <p:nvPr>
            <p:ph idx="1"/>
          </p:nvPr>
        </p:nvSpPr>
        <p:spPr>
          <a:xfrm>
            <a:off x="237811" y="992407"/>
            <a:ext cx="11774185" cy="5503333"/>
          </a:xfrm>
        </p:spPr>
        <p:txBody>
          <a:bodyPr>
            <a:normAutofit fontScale="92500"/>
          </a:bodyPr>
          <a:lstStyle/>
          <a:p>
            <a:r>
              <a:rPr lang="en-US" dirty="0"/>
              <a:t>ILRS systems are required to keep their site log and station history logs current</a:t>
            </a:r>
          </a:p>
          <a:p>
            <a:r>
              <a:rPr lang="en-US" dirty="0"/>
              <a:t>The site logs contain</a:t>
            </a:r>
          </a:p>
          <a:p>
            <a:pPr lvl="1"/>
            <a:r>
              <a:rPr lang="en-US" dirty="0"/>
              <a:t>Detailed system configuration information</a:t>
            </a:r>
          </a:p>
          <a:p>
            <a:pPr lvl="1"/>
            <a:r>
              <a:rPr lang="en-US" dirty="0"/>
              <a:t>Site location information, system/site identifications, and system eccentricities</a:t>
            </a:r>
          </a:p>
          <a:p>
            <a:pPr lvl="1"/>
            <a:r>
              <a:rPr lang="en-US" dirty="0"/>
              <a:t>Local site ties to other geodetic techniques</a:t>
            </a:r>
          </a:p>
          <a:p>
            <a:pPr lvl="1"/>
            <a:r>
              <a:rPr lang="en-US" dirty="0"/>
              <a:t>Points of contact</a:t>
            </a:r>
          </a:p>
          <a:p>
            <a:r>
              <a:rPr lang="en-US" dirty="0"/>
              <a:t>Station history logs contain system changes, including configuration changes, that could impact data quality</a:t>
            </a:r>
          </a:p>
          <a:p>
            <a:r>
              <a:rPr lang="en-US" dirty="0"/>
              <a:t>Site log procedure: </a:t>
            </a:r>
            <a:r>
              <a:rPr lang="en-US" dirty="0">
                <a:hlinkClick r:id="rId4"/>
              </a:rPr>
              <a:t>https://ilrs.cddis.eosdis.nasa.gov/network/site_procedures/site_logs.html</a:t>
            </a:r>
            <a:r>
              <a:rPr lang="en-US" dirty="0"/>
              <a:t> </a:t>
            </a:r>
          </a:p>
          <a:p>
            <a:r>
              <a:rPr lang="en-US" dirty="0"/>
              <a:t>Station history log procedure: </a:t>
            </a:r>
            <a:r>
              <a:rPr lang="en-US" dirty="0">
                <a:hlinkClick r:id="rId5"/>
              </a:rPr>
              <a:t>https://ilrs.cddis.eosdis.nasa.gov/network/site_procedures/configuration_files.html</a:t>
            </a:r>
            <a:r>
              <a:rPr lang="en-US" dirty="0"/>
              <a:t> </a:t>
            </a:r>
          </a:p>
          <a:p>
            <a:endParaRPr lang="en-US" dirty="0"/>
          </a:p>
          <a:p>
            <a:endParaRPr lang="en-US" dirty="0"/>
          </a:p>
        </p:txBody>
      </p:sp>
      <p:pic>
        <p:nvPicPr>
          <p:cNvPr id="6" name="Slide 2">
            <a:hlinkClick r:id="" action="ppaction://media"/>
            <a:extLst>
              <a:ext uri="{FF2B5EF4-FFF2-40B4-BE49-F238E27FC236}">
                <a16:creationId xmlns:a16="http://schemas.microsoft.com/office/drawing/2014/main" id="{CC332014-C06F-46E2-8AF7-2C73722233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05596" y="6089340"/>
            <a:ext cx="406400" cy="406400"/>
          </a:xfrm>
          <a:prstGeom prst="rect">
            <a:avLst/>
          </a:prstGeom>
        </p:spPr>
      </p:pic>
    </p:spTree>
    <p:extLst>
      <p:ext uri="{BB962C8B-B14F-4D97-AF65-F5344CB8AC3E}">
        <p14:creationId xmlns:p14="http://schemas.microsoft.com/office/powerpoint/2010/main" val="2749744275"/>
      </p:ext>
    </p:extLst>
  </p:cSld>
  <p:clrMapOvr>
    <a:masterClrMapping/>
  </p:clrMapOvr>
  <mc:AlternateContent xmlns:mc="http://schemas.openxmlformats.org/markup-compatibility/2006">
    <mc:Choice xmlns:p14="http://schemas.microsoft.com/office/powerpoint/2010/main" Requires="p14">
      <p:transition spd="slow" p14:dur="850" advClick="0" advTm="45000"/>
    </mc:Choice>
    <mc:Fallback>
      <p:transition spd="slow" advClick="0" advTm="4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B820-8F07-4A7C-A474-143477299D2D}"/>
              </a:ext>
            </a:extLst>
          </p:cNvPr>
          <p:cNvSpPr>
            <a:spLocks noGrp="1"/>
          </p:cNvSpPr>
          <p:nvPr>
            <p:ph type="title"/>
          </p:nvPr>
        </p:nvSpPr>
        <p:spPr/>
        <p:txBody>
          <a:bodyPr/>
          <a:lstStyle/>
          <a:p>
            <a:r>
              <a:rPr lang="en-US" dirty="0"/>
              <a:t>The Use of Site Logs and Station History Logs</a:t>
            </a:r>
          </a:p>
        </p:txBody>
      </p:sp>
      <p:sp>
        <p:nvSpPr>
          <p:cNvPr id="3" name="Content Placeholder 2">
            <a:extLst>
              <a:ext uri="{FF2B5EF4-FFF2-40B4-BE49-F238E27FC236}">
                <a16:creationId xmlns:a16="http://schemas.microsoft.com/office/drawing/2014/main" id="{0C2AD0A2-5D3E-422B-B3AA-7169F4182DEA}"/>
              </a:ext>
            </a:extLst>
          </p:cNvPr>
          <p:cNvSpPr>
            <a:spLocks noGrp="1"/>
          </p:cNvSpPr>
          <p:nvPr>
            <p:ph idx="1"/>
          </p:nvPr>
        </p:nvSpPr>
        <p:spPr/>
        <p:txBody>
          <a:bodyPr/>
          <a:lstStyle/>
          <a:p>
            <a:r>
              <a:rPr lang="en-US" dirty="0"/>
              <a:t>The primary end user of the site and station history logs is the ILRS Analysis Standing Committee (ASC)</a:t>
            </a:r>
          </a:p>
          <a:p>
            <a:pPr lvl="1"/>
            <a:r>
              <a:rPr lang="en-US" dirty="0"/>
              <a:t>The system configuration in the site log (i.e. telescope, laser, detector, signal processing, time of flight device, mode of operation, edit criterions) are used to determine the satellite Center of Mass (</a:t>
            </a:r>
            <a:r>
              <a:rPr lang="en-US" dirty="0" err="1"/>
              <a:t>CoM</a:t>
            </a:r>
            <a:r>
              <a:rPr lang="en-US" dirty="0"/>
              <a:t>) corrections</a:t>
            </a:r>
          </a:p>
          <a:p>
            <a:pPr lvl="1"/>
            <a:r>
              <a:rPr lang="en-US" dirty="0"/>
              <a:t>Entries in the station history log are evaluated by the ASC to determine if they correlate with changes in range bias</a:t>
            </a:r>
          </a:p>
          <a:p>
            <a:r>
              <a:rPr lang="en-US" dirty="0"/>
              <a:t>Other site log users (e.g. the missions, surveying groups, other geodetic services) may have specific questions and need to know who to contact</a:t>
            </a:r>
          </a:p>
        </p:txBody>
      </p:sp>
      <p:pic>
        <p:nvPicPr>
          <p:cNvPr id="4" name="Slide 3">
            <a:hlinkClick r:id="" action="ppaction://media"/>
            <a:extLst>
              <a:ext uri="{FF2B5EF4-FFF2-40B4-BE49-F238E27FC236}">
                <a16:creationId xmlns:a16="http://schemas.microsoft.com/office/drawing/2014/main" id="{E8D712F4-5ED8-4114-9516-3BA6A6F107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71110" y="6079066"/>
            <a:ext cx="406400" cy="406400"/>
          </a:xfrm>
          <a:prstGeom prst="rect">
            <a:avLst/>
          </a:prstGeom>
        </p:spPr>
      </p:pic>
    </p:spTree>
    <p:extLst>
      <p:ext uri="{BB962C8B-B14F-4D97-AF65-F5344CB8AC3E}">
        <p14:creationId xmlns:p14="http://schemas.microsoft.com/office/powerpoint/2010/main" val="1353249313"/>
      </p:ext>
    </p:extLst>
  </p:cSld>
  <p:clrMapOvr>
    <a:masterClrMapping/>
  </p:clrMapOvr>
  <p:transition spd="med" advClick="0" advTm="3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F727F-C152-4BCD-BBE3-C3AAC1648DF7}"/>
              </a:ext>
            </a:extLst>
          </p:cNvPr>
          <p:cNvSpPr>
            <a:spLocks noGrp="1"/>
          </p:cNvSpPr>
          <p:nvPr>
            <p:ph type="title"/>
          </p:nvPr>
        </p:nvSpPr>
        <p:spPr/>
        <p:txBody>
          <a:bodyPr/>
          <a:lstStyle/>
          <a:p>
            <a:r>
              <a:rPr lang="en-US" dirty="0"/>
              <a:t>Issues with the Site and Station History Logs</a:t>
            </a:r>
          </a:p>
        </p:txBody>
      </p:sp>
      <p:sp>
        <p:nvSpPr>
          <p:cNvPr id="3" name="Content Placeholder 2">
            <a:extLst>
              <a:ext uri="{FF2B5EF4-FFF2-40B4-BE49-F238E27FC236}">
                <a16:creationId xmlns:a16="http://schemas.microsoft.com/office/drawing/2014/main" id="{0B94681D-F10D-4206-A6CC-C10103450516}"/>
              </a:ext>
            </a:extLst>
          </p:cNvPr>
          <p:cNvSpPr>
            <a:spLocks noGrp="1"/>
          </p:cNvSpPr>
          <p:nvPr>
            <p:ph idx="1"/>
          </p:nvPr>
        </p:nvSpPr>
        <p:spPr/>
        <p:txBody>
          <a:bodyPr/>
          <a:lstStyle/>
          <a:p>
            <a:r>
              <a:rPr lang="en-US" dirty="0"/>
              <a:t>Site Log Issues</a:t>
            </a:r>
          </a:p>
          <a:p>
            <a:pPr lvl="1"/>
            <a:r>
              <a:rPr lang="en-US" dirty="0"/>
              <a:t>Site logs may have inaccurate information and/or may not be current</a:t>
            </a:r>
          </a:p>
          <a:p>
            <a:r>
              <a:rPr lang="en-US" dirty="0"/>
              <a:t>Station History Log Issues</a:t>
            </a:r>
          </a:p>
          <a:p>
            <a:pPr lvl="1"/>
            <a:r>
              <a:rPr lang="en-US" dirty="0"/>
              <a:t>Some stations have not provided it</a:t>
            </a:r>
          </a:p>
          <a:p>
            <a:pPr lvl="1"/>
            <a:r>
              <a:rPr lang="en-US" dirty="0"/>
              <a:t>Some station history logs have large time caps (i.e. few or more years)</a:t>
            </a:r>
          </a:p>
          <a:p>
            <a:pPr lvl="1"/>
            <a:r>
              <a:rPr lang="en-US" dirty="0"/>
              <a:t>The most frequently asked question about the history log is:</a:t>
            </a:r>
          </a:p>
          <a:p>
            <a:pPr lvl="2"/>
            <a:r>
              <a:rPr lang="en-US" dirty="0"/>
              <a:t>What type of system changes should be in the station history log?</a:t>
            </a:r>
          </a:p>
          <a:p>
            <a:r>
              <a:rPr lang="en-US" dirty="0"/>
              <a:t>On the next several slides, we’ll discuss a case study using Graz which will show the value of complete and accurate station history logs</a:t>
            </a:r>
          </a:p>
        </p:txBody>
      </p:sp>
      <p:pic>
        <p:nvPicPr>
          <p:cNvPr id="4" name="Slide 4">
            <a:hlinkClick r:id="" action="ppaction://media"/>
            <a:extLst>
              <a:ext uri="{FF2B5EF4-FFF2-40B4-BE49-F238E27FC236}">
                <a16:creationId xmlns:a16="http://schemas.microsoft.com/office/drawing/2014/main" id="{EDD9733F-4F69-4066-9CCD-DD9CDB3BC3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8177" y="6079066"/>
            <a:ext cx="406400" cy="406400"/>
          </a:xfrm>
          <a:prstGeom prst="rect">
            <a:avLst/>
          </a:prstGeom>
        </p:spPr>
      </p:pic>
    </p:spTree>
    <p:extLst>
      <p:ext uri="{BB962C8B-B14F-4D97-AF65-F5344CB8AC3E}">
        <p14:creationId xmlns:p14="http://schemas.microsoft.com/office/powerpoint/2010/main" val="3544714040"/>
      </p:ext>
    </p:extLst>
  </p:cSld>
  <p:clrMapOvr>
    <a:masterClrMapping/>
  </p:clrMapOvr>
  <mc:AlternateContent xmlns:mc="http://schemas.openxmlformats.org/markup-compatibility/2006">
    <mc:Choice xmlns:p14="http://schemas.microsoft.com/office/powerpoint/2010/main" Requires="p14">
      <p:transition spd="slow" p14:dur="1250" advClick="0" advTm="76000"/>
    </mc:Choice>
    <mc:Fallback>
      <p:transition spd="slow" advClick="0" advTm="7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F908-4A75-4040-BD42-F35D64839E55}"/>
              </a:ext>
            </a:extLst>
          </p:cNvPr>
          <p:cNvSpPr>
            <a:spLocks noGrp="1"/>
          </p:cNvSpPr>
          <p:nvPr>
            <p:ph type="title"/>
          </p:nvPr>
        </p:nvSpPr>
        <p:spPr/>
        <p:txBody>
          <a:bodyPr/>
          <a:lstStyle/>
          <a:p>
            <a:r>
              <a:rPr lang="en-US" dirty="0"/>
              <a:t>7839 Graz HITU LAGEOS Range Biases</a:t>
            </a:r>
          </a:p>
        </p:txBody>
      </p:sp>
      <p:sp>
        <p:nvSpPr>
          <p:cNvPr id="3" name="Content Placeholder 2">
            <a:extLst>
              <a:ext uri="{FF2B5EF4-FFF2-40B4-BE49-F238E27FC236}">
                <a16:creationId xmlns:a16="http://schemas.microsoft.com/office/drawing/2014/main" id="{8511EA83-89FF-4543-8D3C-E0FD9FC6288B}"/>
              </a:ext>
            </a:extLst>
          </p:cNvPr>
          <p:cNvSpPr>
            <a:spLocks noGrp="1"/>
          </p:cNvSpPr>
          <p:nvPr>
            <p:ph idx="1"/>
          </p:nvPr>
        </p:nvSpPr>
        <p:spPr>
          <a:xfrm>
            <a:off x="7700608" y="982133"/>
            <a:ext cx="4276903" cy="5503333"/>
          </a:xfrm>
        </p:spPr>
        <p:txBody>
          <a:bodyPr>
            <a:normAutofit fontScale="92500" lnSpcReduction="10000"/>
          </a:bodyPr>
          <a:lstStyle/>
          <a:p>
            <a:r>
              <a:rPr lang="en-US" dirty="0"/>
              <a:t>A chart of monthly HITU LAGEOS-1, -2 combined range biases estimates (</a:t>
            </a:r>
            <a:r>
              <a:rPr lang="en-US" dirty="0">
                <a:solidFill>
                  <a:schemeClr val="accent1"/>
                </a:solidFill>
              </a:rPr>
              <a:t>blue circles</a:t>
            </a:r>
            <a:r>
              <a:rPr lang="en-US" dirty="0"/>
              <a:t>) on the left axes and monthly LAGEOS pass counts (</a:t>
            </a:r>
            <a:r>
              <a:rPr lang="en-US" dirty="0">
                <a:solidFill>
                  <a:srgbClr val="7030A0"/>
                </a:solidFill>
              </a:rPr>
              <a:t>purple circles</a:t>
            </a:r>
            <a:r>
              <a:rPr lang="en-US" dirty="0"/>
              <a:t>) on the right axes.</a:t>
            </a:r>
          </a:p>
          <a:p>
            <a:r>
              <a:rPr lang="en-US" dirty="0"/>
              <a:t>HITU updated their station coordinates from ITRF2008 to ITRF2014 in June 2017 (the </a:t>
            </a:r>
            <a:r>
              <a:rPr lang="en-US" dirty="0">
                <a:solidFill>
                  <a:srgbClr val="FF0000"/>
                </a:solidFill>
              </a:rPr>
              <a:t>red vertical line</a:t>
            </a:r>
            <a:r>
              <a:rPr lang="en-US" dirty="0"/>
              <a:t>).</a:t>
            </a:r>
          </a:p>
          <a:p>
            <a:r>
              <a:rPr lang="en-US" dirty="0"/>
              <a:t>These range biases appear out of family. Was this a real range bias change?</a:t>
            </a:r>
          </a:p>
        </p:txBody>
      </p:sp>
      <p:grpSp>
        <p:nvGrpSpPr>
          <p:cNvPr id="12" name="Group 11">
            <a:extLst>
              <a:ext uri="{FF2B5EF4-FFF2-40B4-BE49-F238E27FC236}">
                <a16:creationId xmlns:a16="http://schemas.microsoft.com/office/drawing/2014/main" id="{AFA96779-DC60-4561-AC6A-3F452490835B}"/>
              </a:ext>
            </a:extLst>
          </p:cNvPr>
          <p:cNvGrpSpPr/>
          <p:nvPr/>
        </p:nvGrpSpPr>
        <p:grpSpPr>
          <a:xfrm>
            <a:off x="146155" y="1059862"/>
            <a:ext cx="7358510" cy="5347874"/>
            <a:chOff x="146155" y="1059862"/>
            <a:chExt cx="7358510" cy="5347874"/>
          </a:xfrm>
        </p:grpSpPr>
        <p:pic>
          <p:nvPicPr>
            <p:cNvPr id="10" name="Picture 9">
              <a:extLst>
                <a:ext uri="{FF2B5EF4-FFF2-40B4-BE49-F238E27FC236}">
                  <a16:creationId xmlns:a16="http://schemas.microsoft.com/office/drawing/2014/main" id="{30120B29-DD88-4C2B-8E81-CE8F7F72B5DE}"/>
                </a:ext>
              </a:extLst>
            </p:cNvPr>
            <p:cNvPicPr>
              <a:picLocks noChangeAspect="1"/>
            </p:cNvPicPr>
            <p:nvPr/>
          </p:nvPicPr>
          <p:blipFill>
            <a:blip r:embed="rId4"/>
            <a:stretch>
              <a:fillRect/>
            </a:stretch>
          </p:blipFill>
          <p:spPr>
            <a:xfrm>
              <a:off x="146155" y="1059862"/>
              <a:ext cx="7358510" cy="5347874"/>
            </a:xfrm>
            <a:prstGeom prst="rect">
              <a:avLst/>
            </a:prstGeom>
          </p:spPr>
        </p:pic>
        <p:sp>
          <p:nvSpPr>
            <p:cNvPr id="5" name="Oval 4">
              <a:extLst>
                <a:ext uri="{FF2B5EF4-FFF2-40B4-BE49-F238E27FC236}">
                  <a16:creationId xmlns:a16="http://schemas.microsoft.com/office/drawing/2014/main" id="{9B03B9B9-0D71-4F40-9398-CBF11AC8D122}"/>
                </a:ext>
              </a:extLst>
            </p:cNvPr>
            <p:cNvSpPr/>
            <p:nvPr/>
          </p:nvSpPr>
          <p:spPr>
            <a:xfrm>
              <a:off x="5094515" y="3582030"/>
              <a:ext cx="391886" cy="491206"/>
            </a:xfrm>
            <a:prstGeom prst="ellipse">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 name="Straight Arrow Connector 6">
            <a:extLst>
              <a:ext uri="{FF2B5EF4-FFF2-40B4-BE49-F238E27FC236}">
                <a16:creationId xmlns:a16="http://schemas.microsoft.com/office/drawing/2014/main" id="{C1669C30-193F-479A-A901-F6E5C84D516C}"/>
              </a:ext>
            </a:extLst>
          </p:cNvPr>
          <p:cNvCxnSpPr>
            <a:cxnSpLocks/>
          </p:cNvCxnSpPr>
          <p:nvPr/>
        </p:nvCxnSpPr>
        <p:spPr>
          <a:xfrm flipH="1" flipV="1">
            <a:off x="5486403" y="4054763"/>
            <a:ext cx="2566848" cy="113772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6" name="Slide 5">
            <a:hlinkClick r:id="" action="ppaction://media"/>
            <a:extLst>
              <a:ext uri="{FF2B5EF4-FFF2-40B4-BE49-F238E27FC236}">
                <a16:creationId xmlns:a16="http://schemas.microsoft.com/office/drawing/2014/main" id="{B435844B-020C-473E-8688-CA6F060D64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4190" y="6079066"/>
            <a:ext cx="406400" cy="406400"/>
          </a:xfrm>
          <a:prstGeom prst="rect">
            <a:avLst/>
          </a:prstGeom>
        </p:spPr>
      </p:pic>
    </p:spTree>
    <p:extLst>
      <p:ext uri="{BB962C8B-B14F-4D97-AF65-F5344CB8AC3E}">
        <p14:creationId xmlns:p14="http://schemas.microsoft.com/office/powerpoint/2010/main" val="1396910059"/>
      </p:ext>
    </p:extLst>
  </p:cSld>
  <p:clrMapOvr>
    <a:masterClrMapping/>
  </p:clrMapOvr>
  <mc:AlternateContent xmlns:mc="http://schemas.openxmlformats.org/markup-compatibility/2006">
    <mc:Choice xmlns:p14="http://schemas.microsoft.com/office/powerpoint/2010/main" Requires="p14">
      <p:transition spd="slow" p14:dur="850" advClick="0" advTm="47000"/>
    </mc:Choice>
    <mc:Fallback>
      <p:transition spd="slow" advClick="0" advTm="4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AA591-508B-4E28-9FE8-30A08BECAF9A}"/>
              </a:ext>
            </a:extLst>
          </p:cNvPr>
          <p:cNvSpPr>
            <a:spLocks noGrp="1"/>
          </p:cNvSpPr>
          <p:nvPr>
            <p:ph type="title"/>
          </p:nvPr>
        </p:nvSpPr>
        <p:spPr/>
        <p:txBody>
          <a:bodyPr/>
          <a:lstStyle/>
          <a:p>
            <a:r>
              <a:rPr lang="en-US" dirty="0"/>
              <a:t>7839 Graz LAGEOS Performance Analysis</a:t>
            </a:r>
          </a:p>
        </p:txBody>
      </p:sp>
      <p:sp>
        <p:nvSpPr>
          <p:cNvPr id="3" name="Content Placeholder 2">
            <a:extLst>
              <a:ext uri="{FF2B5EF4-FFF2-40B4-BE49-F238E27FC236}">
                <a16:creationId xmlns:a16="http://schemas.microsoft.com/office/drawing/2014/main" id="{D4D13C81-5681-4857-8F3D-0816B0717FF0}"/>
              </a:ext>
            </a:extLst>
          </p:cNvPr>
          <p:cNvSpPr>
            <a:spLocks noGrp="1"/>
          </p:cNvSpPr>
          <p:nvPr>
            <p:ph idx="1"/>
          </p:nvPr>
        </p:nvSpPr>
        <p:spPr>
          <a:xfrm>
            <a:off x="7569200" y="982133"/>
            <a:ext cx="4509910" cy="5503333"/>
          </a:xfrm>
        </p:spPr>
        <p:txBody>
          <a:bodyPr>
            <a:normAutofit fontScale="70000" lnSpcReduction="20000"/>
          </a:bodyPr>
          <a:lstStyle/>
          <a:p>
            <a:r>
              <a:rPr lang="en-US" dirty="0"/>
              <a:t>This chart represents Graz’s LAGEOS performance with monthly single shot RMSs (satellite and calibration) on the left axis and monthly system delay on the right axis.</a:t>
            </a:r>
          </a:p>
          <a:p>
            <a:r>
              <a:rPr lang="en-US" dirty="0"/>
              <a:t>Obvious system delay changes are depicted by the large </a:t>
            </a:r>
            <a:r>
              <a:rPr lang="en-US" dirty="0">
                <a:solidFill>
                  <a:srgbClr val="92D050"/>
                </a:solidFill>
              </a:rPr>
              <a:t>green circles</a:t>
            </a:r>
            <a:r>
              <a:rPr lang="en-US" dirty="0"/>
              <a:t>. A system delay change is indicative of a system change. </a:t>
            </a:r>
          </a:p>
          <a:p>
            <a:r>
              <a:rPr lang="en-US" dirty="0"/>
              <a:t>The highlighted period in pale </a:t>
            </a:r>
            <a:r>
              <a:rPr lang="en-US" dirty="0">
                <a:highlight>
                  <a:srgbClr val="FFFF00"/>
                </a:highlight>
              </a:rPr>
              <a:t>yellow</a:t>
            </a:r>
            <a:r>
              <a:rPr lang="en-US" dirty="0"/>
              <a:t> is between two system changes.</a:t>
            </a:r>
          </a:p>
          <a:p>
            <a:r>
              <a:rPr lang="en-US" dirty="0"/>
              <a:t>An undocumented change in mid-March 2018 returned calibration RMSs to prior levels.</a:t>
            </a:r>
          </a:p>
          <a:p>
            <a:r>
              <a:rPr lang="en-US" dirty="0"/>
              <a:t>In May 2020, this chart and the range bias chart from the previous slide were sent to Georg for his input to if there was something noted in the ‘onsite’ logbook in mid-March 2018.</a:t>
            </a:r>
          </a:p>
        </p:txBody>
      </p:sp>
      <p:pic>
        <p:nvPicPr>
          <p:cNvPr id="4" name="Picture 3">
            <a:extLst>
              <a:ext uri="{FF2B5EF4-FFF2-40B4-BE49-F238E27FC236}">
                <a16:creationId xmlns:a16="http://schemas.microsoft.com/office/drawing/2014/main" id="{381A9B6E-F5DE-462A-866A-9EB71B1151EB}"/>
              </a:ext>
            </a:extLst>
          </p:cNvPr>
          <p:cNvPicPr>
            <a:picLocks noChangeAspect="1"/>
          </p:cNvPicPr>
          <p:nvPr/>
        </p:nvPicPr>
        <p:blipFill>
          <a:blip r:embed="rId4"/>
          <a:stretch>
            <a:fillRect/>
          </a:stretch>
        </p:blipFill>
        <p:spPr>
          <a:xfrm>
            <a:off x="205508" y="1045197"/>
            <a:ext cx="7363692" cy="5347874"/>
          </a:xfrm>
          <a:prstGeom prst="rect">
            <a:avLst/>
          </a:prstGeom>
        </p:spPr>
      </p:pic>
      <p:pic>
        <p:nvPicPr>
          <p:cNvPr id="5" name="Slide 6">
            <a:hlinkClick r:id="" action="ppaction://media"/>
            <a:extLst>
              <a:ext uri="{FF2B5EF4-FFF2-40B4-BE49-F238E27FC236}">
                <a16:creationId xmlns:a16="http://schemas.microsoft.com/office/drawing/2014/main" id="{2D2983F4-85D0-4EE9-95C7-58B8E16419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69430" y="6134245"/>
            <a:ext cx="406400" cy="406400"/>
          </a:xfrm>
          <a:prstGeom prst="rect">
            <a:avLst/>
          </a:prstGeom>
        </p:spPr>
      </p:pic>
    </p:spTree>
    <p:extLst>
      <p:ext uri="{BB962C8B-B14F-4D97-AF65-F5344CB8AC3E}">
        <p14:creationId xmlns:p14="http://schemas.microsoft.com/office/powerpoint/2010/main" val="787379126"/>
      </p:ext>
    </p:extLst>
  </p:cSld>
  <p:clrMapOvr>
    <a:masterClrMapping/>
  </p:clrMapOvr>
  <p:transition spd="med" advClick="0" advTm="44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87A0B-32E3-43B6-A8ED-119FCA199834}"/>
              </a:ext>
            </a:extLst>
          </p:cNvPr>
          <p:cNvSpPr>
            <a:spLocks noGrp="1"/>
          </p:cNvSpPr>
          <p:nvPr>
            <p:ph type="title"/>
          </p:nvPr>
        </p:nvSpPr>
        <p:spPr/>
        <p:txBody>
          <a:bodyPr/>
          <a:lstStyle/>
          <a:p>
            <a:r>
              <a:rPr lang="en-US" dirty="0"/>
              <a:t>7839 Graz HITU Range Biases and System Delay</a:t>
            </a:r>
          </a:p>
        </p:txBody>
      </p:sp>
      <p:sp>
        <p:nvSpPr>
          <p:cNvPr id="3" name="Content Placeholder 2">
            <a:extLst>
              <a:ext uri="{FF2B5EF4-FFF2-40B4-BE49-F238E27FC236}">
                <a16:creationId xmlns:a16="http://schemas.microsoft.com/office/drawing/2014/main" id="{5E04B837-6827-4283-A8CB-FEA601CCF080}"/>
              </a:ext>
            </a:extLst>
          </p:cNvPr>
          <p:cNvSpPr>
            <a:spLocks noGrp="1"/>
          </p:cNvSpPr>
          <p:nvPr>
            <p:ph idx="1"/>
          </p:nvPr>
        </p:nvSpPr>
        <p:spPr>
          <a:xfrm>
            <a:off x="7738393" y="982133"/>
            <a:ext cx="4239117" cy="5503333"/>
          </a:xfrm>
        </p:spPr>
        <p:txBody>
          <a:bodyPr>
            <a:normAutofit/>
          </a:bodyPr>
          <a:lstStyle/>
          <a:p>
            <a:r>
              <a:rPr lang="en-US" dirty="0"/>
              <a:t>Georg revealed that in their internal Graz history log, the PDM trigger levels were adjusted in March 2018.</a:t>
            </a:r>
          </a:p>
          <a:p>
            <a:r>
              <a:rPr lang="en-US" dirty="0"/>
              <a:t>Here is a chart of the HITU range biases and system delays with the period between the two system changes highlighted in pale </a:t>
            </a:r>
            <a:r>
              <a:rPr lang="en-US" dirty="0">
                <a:highlight>
                  <a:srgbClr val="FFFF00"/>
                </a:highlight>
              </a:rPr>
              <a:t>yellow</a:t>
            </a:r>
            <a:r>
              <a:rPr lang="en-US" dirty="0"/>
              <a:t>.</a:t>
            </a:r>
          </a:p>
        </p:txBody>
      </p:sp>
      <p:pic>
        <p:nvPicPr>
          <p:cNvPr id="4" name="Picture 3">
            <a:extLst>
              <a:ext uri="{FF2B5EF4-FFF2-40B4-BE49-F238E27FC236}">
                <a16:creationId xmlns:a16="http://schemas.microsoft.com/office/drawing/2014/main" id="{84A7FBDF-BFC7-47B2-8BE1-86B13E717700}"/>
              </a:ext>
            </a:extLst>
          </p:cNvPr>
          <p:cNvPicPr>
            <a:picLocks noChangeAspect="1"/>
          </p:cNvPicPr>
          <p:nvPr/>
        </p:nvPicPr>
        <p:blipFill>
          <a:blip r:embed="rId4"/>
          <a:stretch>
            <a:fillRect/>
          </a:stretch>
        </p:blipFill>
        <p:spPr>
          <a:xfrm>
            <a:off x="214490" y="1059862"/>
            <a:ext cx="7358510" cy="5347874"/>
          </a:xfrm>
          <a:prstGeom prst="rect">
            <a:avLst/>
          </a:prstGeom>
        </p:spPr>
      </p:pic>
      <p:pic>
        <p:nvPicPr>
          <p:cNvPr id="7" name="Slide 7">
            <a:hlinkClick r:id="" action="ppaction://media"/>
            <a:extLst>
              <a:ext uri="{FF2B5EF4-FFF2-40B4-BE49-F238E27FC236}">
                <a16:creationId xmlns:a16="http://schemas.microsoft.com/office/drawing/2014/main" id="{98C320FE-1410-422B-904B-593BBEF5DA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5409" y="6166350"/>
            <a:ext cx="406400" cy="406400"/>
          </a:xfrm>
          <a:prstGeom prst="rect">
            <a:avLst/>
          </a:prstGeom>
        </p:spPr>
      </p:pic>
    </p:spTree>
    <p:extLst>
      <p:ext uri="{BB962C8B-B14F-4D97-AF65-F5344CB8AC3E}">
        <p14:creationId xmlns:p14="http://schemas.microsoft.com/office/powerpoint/2010/main" val="83083842"/>
      </p:ext>
    </p:extLst>
  </p:cSld>
  <p:clrMapOvr>
    <a:masterClrMapping/>
  </p:clrMapOvr>
  <mc:AlternateContent xmlns:mc="http://schemas.openxmlformats.org/markup-compatibility/2006">
    <mc:Choice xmlns:p14="http://schemas.microsoft.com/office/powerpoint/2010/main" Requires="p14">
      <p:transition spd="slow" p14:dur="1100" advClick="0" advTm="57000"/>
    </mc:Choice>
    <mc:Fallback>
      <p:transition spd="slow" advClick="0" advTm="5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6E9BF-7D55-4C9F-8DE9-B9315BC31883}"/>
              </a:ext>
            </a:extLst>
          </p:cNvPr>
          <p:cNvSpPr>
            <a:spLocks noGrp="1"/>
          </p:cNvSpPr>
          <p:nvPr>
            <p:ph type="title"/>
          </p:nvPr>
        </p:nvSpPr>
        <p:spPr>
          <a:xfrm>
            <a:off x="752475" y="70911"/>
            <a:ext cx="10421009" cy="765175"/>
          </a:xfrm>
        </p:spPr>
        <p:txBody>
          <a:bodyPr>
            <a:normAutofit/>
          </a:bodyPr>
          <a:lstStyle/>
          <a:p>
            <a:r>
              <a:rPr lang="en-US" b="1" dirty="0"/>
              <a:t>7839 Graz Geodetic Satellite Performance</a:t>
            </a:r>
            <a:endParaRPr lang="en-US" dirty="0"/>
          </a:p>
        </p:txBody>
      </p:sp>
      <p:sp>
        <p:nvSpPr>
          <p:cNvPr id="3" name="Content Placeholder 2">
            <a:extLst>
              <a:ext uri="{FF2B5EF4-FFF2-40B4-BE49-F238E27FC236}">
                <a16:creationId xmlns:a16="http://schemas.microsoft.com/office/drawing/2014/main" id="{8A07A9DB-7DF2-4C66-9B2B-8793A926DAF7}"/>
              </a:ext>
            </a:extLst>
          </p:cNvPr>
          <p:cNvSpPr>
            <a:spLocks noGrp="1"/>
          </p:cNvSpPr>
          <p:nvPr>
            <p:ph idx="1"/>
          </p:nvPr>
        </p:nvSpPr>
        <p:spPr>
          <a:xfrm>
            <a:off x="8006081" y="982133"/>
            <a:ext cx="3971430" cy="5503333"/>
          </a:xfrm>
        </p:spPr>
        <p:txBody>
          <a:bodyPr>
            <a:normAutofit fontScale="92500" lnSpcReduction="10000"/>
          </a:bodyPr>
          <a:lstStyle/>
          <a:p>
            <a:r>
              <a:rPr lang="en-US" sz="2000" dirty="0"/>
              <a:t>A time series since 2012 of Graz geodetic single shot RMSs and system delays on the left and right axes; respectively. </a:t>
            </a:r>
          </a:p>
          <a:p>
            <a:r>
              <a:rPr lang="en-US" sz="2000" dirty="0"/>
              <a:t>The PDM trigger level adjustments in March 2018 (the large black dot on the chart) did return the calibration RMSs to previous levels and stabilized the system delay but the single shot RMSs began to drift until the next system change 12 months later. </a:t>
            </a:r>
          </a:p>
          <a:p>
            <a:r>
              <a:rPr lang="en-US" sz="2000" dirty="0"/>
              <a:t>Two questions regards to the highlighted area:</a:t>
            </a:r>
          </a:p>
          <a:p>
            <a:pPr marL="800100" lvl="1" indent="-342900">
              <a:buFont typeface="+mj-lt"/>
              <a:buAutoNum type="arabicPeriod"/>
            </a:pPr>
            <a:r>
              <a:rPr lang="en-US" sz="1600" dirty="0"/>
              <a:t>Were there any change in the geodetic range biases relative to each other? </a:t>
            </a:r>
          </a:p>
          <a:p>
            <a:pPr marL="800100" lvl="1" indent="-342900">
              <a:buFont typeface="+mj-lt"/>
              <a:buAutoNum type="arabicPeriod"/>
            </a:pPr>
            <a:r>
              <a:rPr lang="en-US" sz="1600" dirty="0"/>
              <a:t>Why were LAGEOS and Ajisai RMSs less impacted than LARES and Starlette RMSs?</a:t>
            </a:r>
          </a:p>
          <a:p>
            <a:pPr marL="800100" lvl="1" indent="-342900">
              <a:buFont typeface="+mj-lt"/>
              <a:buAutoNum type="arabicPeriod"/>
            </a:pPr>
            <a:endParaRPr lang="en-US" sz="1600" dirty="0"/>
          </a:p>
          <a:p>
            <a:pPr marL="0" indent="0">
              <a:buNone/>
            </a:pPr>
            <a:endParaRPr lang="en-US" sz="2000" dirty="0"/>
          </a:p>
          <a:p>
            <a:endParaRPr lang="en-US" sz="2000" dirty="0"/>
          </a:p>
        </p:txBody>
      </p:sp>
      <p:pic>
        <p:nvPicPr>
          <p:cNvPr id="4" name="Picture 3">
            <a:extLst>
              <a:ext uri="{FF2B5EF4-FFF2-40B4-BE49-F238E27FC236}">
                <a16:creationId xmlns:a16="http://schemas.microsoft.com/office/drawing/2014/main" id="{50E8E0EC-57C8-4145-BA5B-2B1B031B2FD0}"/>
              </a:ext>
            </a:extLst>
          </p:cNvPr>
          <p:cNvPicPr>
            <a:picLocks noChangeAspect="1"/>
          </p:cNvPicPr>
          <p:nvPr/>
        </p:nvPicPr>
        <p:blipFill>
          <a:blip r:embed="rId4"/>
          <a:stretch>
            <a:fillRect/>
          </a:stretch>
        </p:blipFill>
        <p:spPr>
          <a:xfrm>
            <a:off x="214489" y="1059862"/>
            <a:ext cx="7374056" cy="5347874"/>
          </a:xfrm>
          <a:prstGeom prst="rect">
            <a:avLst/>
          </a:prstGeom>
        </p:spPr>
      </p:pic>
      <p:pic>
        <p:nvPicPr>
          <p:cNvPr id="5" name="Slide 8">
            <a:hlinkClick r:id="" action="ppaction://media"/>
            <a:extLst>
              <a:ext uri="{FF2B5EF4-FFF2-40B4-BE49-F238E27FC236}">
                <a16:creationId xmlns:a16="http://schemas.microsoft.com/office/drawing/2014/main" id="{53ABC37E-7583-4887-A4D5-680F1179C9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1111" y="6039652"/>
            <a:ext cx="406400" cy="406400"/>
          </a:xfrm>
          <a:prstGeom prst="rect">
            <a:avLst/>
          </a:prstGeom>
        </p:spPr>
      </p:pic>
    </p:spTree>
    <p:extLst>
      <p:ext uri="{BB962C8B-B14F-4D97-AF65-F5344CB8AC3E}">
        <p14:creationId xmlns:p14="http://schemas.microsoft.com/office/powerpoint/2010/main" val="1740200820"/>
      </p:ext>
    </p:extLst>
  </p:cSld>
  <p:clrMapOvr>
    <a:masterClrMapping/>
  </p:clrMapOvr>
  <mc:AlternateContent xmlns:mc="http://schemas.openxmlformats.org/markup-compatibility/2006">
    <mc:Choice xmlns:p14="http://schemas.microsoft.com/office/powerpoint/2010/main" Requires="p14">
      <p:transition spd="slow" p14:dur="1250" advClick="0" advTm="72000"/>
    </mc:Choice>
    <mc:Fallback>
      <p:transition spd="slow" advClick="0" advTm="7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AAAD5D-CF12-4E39-BD76-F1B0E2D5597D}"/>
              </a:ext>
            </a:extLst>
          </p:cNvPr>
          <p:cNvPicPr>
            <a:picLocks noChangeAspect="1"/>
          </p:cNvPicPr>
          <p:nvPr/>
        </p:nvPicPr>
        <p:blipFill>
          <a:blip r:embed="rId4"/>
          <a:stretch>
            <a:fillRect/>
          </a:stretch>
        </p:blipFill>
        <p:spPr>
          <a:xfrm>
            <a:off x="214492" y="1059862"/>
            <a:ext cx="7363692" cy="5347874"/>
          </a:xfrm>
          <a:prstGeom prst="rect">
            <a:avLst/>
          </a:prstGeom>
        </p:spPr>
      </p:pic>
      <p:sp>
        <p:nvSpPr>
          <p:cNvPr id="3" name="Content Placeholder 2">
            <a:extLst>
              <a:ext uri="{FF2B5EF4-FFF2-40B4-BE49-F238E27FC236}">
                <a16:creationId xmlns:a16="http://schemas.microsoft.com/office/drawing/2014/main" id="{71951EF4-F8C9-4293-8A4C-425B0E099140}"/>
              </a:ext>
            </a:extLst>
          </p:cNvPr>
          <p:cNvSpPr>
            <a:spLocks noGrp="1"/>
          </p:cNvSpPr>
          <p:nvPr>
            <p:ph idx="1"/>
          </p:nvPr>
        </p:nvSpPr>
        <p:spPr>
          <a:xfrm>
            <a:off x="7767376" y="982133"/>
            <a:ext cx="4210134" cy="5503333"/>
          </a:xfrm>
        </p:spPr>
        <p:txBody>
          <a:bodyPr>
            <a:normAutofit fontScale="70000" lnSpcReduction="20000"/>
          </a:bodyPr>
          <a:lstStyle/>
          <a:p>
            <a:r>
              <a:rPr lang="en-US" dirty="0"/>
              <a:t>This is a time series of yearly HITU average geodetic range biases adjusted for the latest set of Center of Mass (</a:t>
            </a:r>
            <a:r>
              <a:rPr lang="en-US" dirty="0" err="1"/>
              <a:t>CoM</a:t>
            </a:r>
            <a:r>
              <a:rPr lang="en-US" dirty="0"/>
              <a:t>) corrections from Jose Rodriguez. </a:t>
            </a:r>
            <a:r>
              <a:rPr lang="en-US" i="1" dirty="0"/>
              <a:t>Note: 2021 results are only thru September 2021.</a:t>
            </a:r>
          </a:p>
          <a:p>
            <a:r>
              <a:rPr lang="en-US" dirty="0"/>
              <a:t>HITU implemented ITRF2014 coordinates in June 2017. A change in coordinates will impact the range bias estimated for each satellite equally.</a:t>
            </a:r>
          </a:p>
          <a:p>
            <a:r>
              <a:rPr lang="en-US" dirty="0"/>
              <a:t>Since 2014, there is a consistent mean 2.0 mm offset between LARES and Starlette/Stella range biases. The peak-to-peak variation is only 1.2 mm. Very impressive. </a:t>
            </a:r>
          </a:p>
          <a:p>
            <a:r>
              <a:rPr lang="en-US" dirty="0"/>
              <a:t>Relative to Starlette/Stella and LARES range biases; there is a 3 to 4 mm drop in both LAGEOS and Ajisai range biases in 2018.</a:t>
            </a:r>
          </a:p>
        </p:txBody>
      </p:sp>
      <p:sp>
        <p:nvSpPr>
          <p:cNvPr id="2" name="Title 1">
            <a:extLst>
              <a:ext uri="{FF2B5EF4-FFF2-40B4-BE49-F238E27FC236}">
                <a16:creationId xmlns:a16="http://schemas.microsoft.com/office/drawing/2014/main" id="{91E7BE6F-71AF-4528-9D8D-56A0EED8ABFF}"/>
              </a:ext>
            </a:extLst>
          </p:cNvPr>
          <p:cNvSpPr>
            <a:spLocks noGrp="1"/>
          </p:cNvSpPr>
          <p:nvPr>
            <p:ph type="title"/>
          </p:nvPr>
        </p:nvSpPr>
        <p:spPr/>
        <p:txBody>
          <a:bodyPr/>
          <a:lstStyle/>
          <a:p>
            <a:r>
              <a:rPr lang="en-US" b="1" dirty="0"/>
              <a:t>7839 Graz HITU Yearly Geodetic Range Biases</a:t>
            </a:r>
            <a:endParaRPr lang="en-US" dirty="0"/>
          </a:p>
        </p:txBody>
      </p:sp>
      <p:cxnSp>
        <p:nvCxnSpPr>
          <p:cNvPr id="7" name="Straight Arrow Connector 6">
            <a:extLst>
              <a:ext uri="{FF2B5EF4-FFF2-40B4-BE49-F238E27FC236}">
                <a16:creationId xmlns:a16="http://schemas.microsoft.com/office/drawing/2014/main" id="{0D0D44BE-3880-442C-9A6B-F75767E1F64E}"/>
              </a:ext>
            </a:extLst>
          </p:cNvPr>
          <p:cNvCxnSpPr>
            <a:cxnSpLocks/>
          </p:cNvCxnSpPr>
          <p:nvPr/>
        </p:nvCxnSpPr>
        <p:spPr>
          <a:xfrm>
            <a:off x="5280509" y="3972493"/>
            <a:ext cx="2870263" cy="1214362"/>
          </a:xfrm>
          <a:prstGeom prst="straightConnector1">
            <a:avLst/>
          </a:prstGeom>
          <a:ln w="38100">
            <a:solidFill>
              <a:schemeClr val="tx1"/>
            </a:solidFill>
            <a:headEnd type="stealth"/>
            <a:tailEnd type="none"/>
          </a:ln>
        </p:spPr>
        <p:style>
          <a:lnRef idx="2">
            <a:schemeClr val="accent1"/>
          </a:lnRef>
          <a:fillRef idx="0">
            <a:schemeClr val="accent1"/>
          </a:fillRef>
          <a:effectRef idx="1">
            <a:schemeClr val="accent1"/>
          </a:effectRef>
          <a:fontRef idx="minor">
            <a:schemeClr val="tx1"/>
          </a:fontRef>
        </p:style>
      </p:cxnSp>
      <p:pic>
        <p:nvPicPr>
          <p:cNvPr id="6" name="Slide 9">
            <a:hlinkClick r:id="" action="ppaction://media"/>
            <a:extLst>
              <a:ext uri="{FF2B5EF4-FFF2-40B4-BE49-F238E27FC236}">
                <a16:creationId xmlns:a16="http://schemas.microsoft.com/office/drawing/2014/main" id="{41C65795-1343-4A1B-8F1F-2E617F08ED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1108" y="6204536"/>
            <a:ext cx="406400" cy="406400"/>
          </a:xfrm>
          <a:prstGeom prst="rect">
            <a:avLst/>
          </a:prstGeom>
        </p:spPr>
      </p:pic>
    </p:spTree>
    <p:extLst>
      <p:ext uri="{BB962C8B-B14F-4D97-AF65-F5344CB8AC3E}">
        <p14:creationId xmlns:p14="http://schemas.microsoft.com/office/powerpoint/2010/main" val="2536332836"/>
      </p:ext>
    </p:extLst>
  </p:cSld>
  <p:clrMapOvr>
    <a:masterClrMapping/>
  </p:clrMapOvr>
  <mc:AlternateContent xmlns:mc="http://schemas.openxmlformats.org/markup-compatibility/2006">
    <mc:Choice xmlns:p14="http://schemas.microsoft.com/office/powerpoint/2010/main" Requires="p14">
      <p:transition spd="slow" p14:dur="1250" advClick="0" advTm="55000"/>
    </mc:Choice>
    <mc:Fallback>
      <p:transition spd="slow" advClick="0" advTm="5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GP_Template_Wide.pptx" id="{B62511D4-4C9B-1041-BFBD-A70E6245341F}" vid="{30C2491B-0FB1-9F49-AAF2-B434F70F151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A6D6DADEDAA5498869D9A4E8837640" ma:contentTypeVersion="20" ma:contentTypeDescription="Create a new document." ma:contentTypeScope="" ma:versionID="4ab312cc5c2aabec0747b95ea9730a15">
  <xsd:schema xmlns:xsd="http://www.w3.org/2001/XMLSchema" xmlns:xs="http://www.w3.org/2001/XMLSchema" xmlns:p="http://schemas.microsoft.com/office/2006/metadata/properties" xmlns:ns3="c55afd10-699d-4921-89ac-dc0d878ef4c0" targetNamespace="http://schemas.microsoft.com/office/2006/metadata/properties" ma:root="true" ma:fieldsID="5f4099d82a977724c8b21bdd2b35dc5b" ns3:_="">
    <xsd:import namespace="c55afd10-699d-4921-89ac-dc0d878ef4c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5afd10-699d-4921-89ac-dc0d878ef4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6D34E6-0EBC-4DE7-AF93-BA1CCF50CB1C}">
  <ds:schemaRefs>
    <ds:schemaRef ds:uri="http://purl.org/dc/elements/1.1/"/>
    <ds:schemaRef ds:uri="c55afd10-699d-4921-89ac-dc0d878ef4c0"/>
    <ds:schemaRef ds:uri="http://schemas.microsoft.com/office/2006/metadata/properties"/>
    <ds:schemaRef ds:uri="http://purl.org/dc/terms/"/>
    <ds:schemaRef ds:uri="http://purl.org/dc/dcmitype/"/>
    <ds:schemaRef ds:uri="http://schemas.openxmlformats.org/package/2006/metadata/core-properties"/>
    <ds:schemaRef ds:uri="http://schemas.microsoft.com/office/infopath/2007/PartnerControls"/>
    <ds:schemaRef ds:uri="http://schemas.microsoft.com/office/2006/documentManagement/types"/>
    <ds:schemaRef ds:uri="http://www.w3.org/XML/1998/namespace"/>
  </ds:schemaRefs>
</ds:datastoreItem>
</file>

<file path=customXml/itemProps2.xml><?xml version="1.0" encoding="utf-8"?>
<ds:datastoreItem xmlns:ds="http://schemas.openxmlformats.org/officeDocument/2006/customXml" ds:itemID="{761DB901-4CA1-4735-AE93-5254147E20C9}">
  <ds:schemaRefs>
    <ds:schemaRef ds:uri="http://schemas.microsoft.com/sharepoint/v3/contenttype/forms"/>
  </ds:schemaRefs>
</ds:datastoreItem>
</file>

<file path=customXml/itemProps3.xml><?xml version="1.0" encoding="utf-8"?>
<ds:datastoreItem xmlns:ds="http://schemas.openxmlformats.org/officeDocument/2006/customXml" ds:itemID="{29F26B02-663E-4C79-81DA-2CCDD7804C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5afd10-699d-4921-89ac-dc0d878ef4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6248</TotalTime>
  <Words>1199</Words>
  <Application>Microsoft Office PowerPoint</Application>
  <PresentationFormat>Widescreen</PresentationFormat>
  <Paragraphs>68</Paragraphs>
  <Slides>11</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Wingdings</vt:lpstr>
      <vt:lpstr>1_Office Theme</vt:lpstr>
      <vt:lpstr>The Importance of the Site and Station History Log</vt:lpstr>
      <vt:lpstr>Differences between the Site and Station History Log</vt:lpstr>
      <vt:lpstr>The Use of Site Logs and Station History Logs</vt:lpstr>
      <vt:lpstr>Issues with the Site and Station History Logs</vt:lpstr>
      <vt:lpstr>7839 Graz HITU LAGEOS Range Biases</vt:lpstr>
      <vt:lpstr>7839 Graz LAGEOS Performance Analysis</vt:lpstr>
      <vt:lpstr>7839 Graz HITU Range Biases and System Delay</vt:lpstr>
      <vt:lpstr>7839 Graz Geodetic Satellite Performance</vt:lpstr>
      <vt:lpstr>7839 Graz HITU Yearly Geodetic Range Biases</vt:lpstr>
      <vt:lpstr>7839 Graz Geodetic Satellite Performance</vt:lpstr>
      <vt:lpstr>Summary/Conclusions/Recommendations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Simosato Performance Analysis</dc:title>
  <dc:creator>Husson, Van (Peraton) (US Person)</dc:creator>
  <cp:lastModifiedBy>Husson, Van (PERATON)</cp:lastModifiedBy>
  <cp:revision>28</cp:revision>
  <dcterms:created xsi:type="dcterms:W3CDTF">2020-09-14T20:19:04Z</dcterms:created>
  <dcterms:modified xsi:type="dcterms:W3CDTF">2021-10-11T20:39:28Z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0x0101004EA6D6DADEDAA5498869D9A4E8837640</vt:lpwstr>
  </property>
  <property fmtid="{D5CDD505-2E9C-101B-9397-08002B2CF9AE}" pid="3" name="MSIP_Label_e6b0ad23-84db-440d-b659-8bee5234175e_Enabled">
    <vt:lpwstr>true</vt:lpwstr>
  </property>
  <property fmtid="{D5CDD505-2E9C-101B-9397-08002B2CF9AE}" pid="4" name="MSIP_Label_e6b0ad23-84db-440d-b659-8bee5234175e_SetDate">
    <vt:lpwstr>2021-03-24T21:31:04Z</vt:lpwstr>
  </property>
  <property fmtid="{D5CDD505-2E9C-101B-9397-08002B2CF9AE}" pid="5" name="MSIP_Label_e6b0ad23-84db-440d-b659-8bee5234175e_Method">
    <vt:lpwstr>Standard</vt:lpwstr>
  </property>
  <property fmtid="{D5CDD505-2E9C-101B-9397-08002B2CF9AE}" pid="6" name="MSIP_Label_e6b0ad23-84db-440d-b659-8bee5234175e_Name">
    <vt:lpwstr>e6b0ad23-84db-440d-b659-8bee5234175e</vt:lpwstr>
  </property>
  <property fmtid="{D5CDD505-2E9C-101B-9397-08002B2CF9AE}" pid="7" name="MSIP_Label_e6b0ad23-84db-440d-b659-8bee5234175e_SiteId">
    <vt:lpwstr>1c625846-2b0a-4483-83dd-e024820875b3</vt:lpwstr>
  </property>
  <property fmtid="{D5CDD505-2E9C-101B-9397-08002B2CF9AE}" pid="8" name="MSIP_Label_e6b0ad23-84db-440d-b659-8bee5234175e_ActionId">
    <vt:lpwstr>90c805ae-504a-4080-80fa-93591a1bf0f3</vt:lpwstr>
  </property>
  <property fmtid="{D5CDD505-2E9C-101B-9397-08002B2CF9AE}" pid="9" name="MSIP_Label_e6b0ad23-84db-440d-b659-8bee5234175e_ContentBits">
    <vt:lpwstr>0</vt:lpwstr>
  </property>
  <property fmtid="{D5CDD505-2E9C-101B-9397-08002B2CF9AE}" pid="10" name="MSIP_Label_5d54f1a3-9ed5-415d-ba95-38401c4b8817_Enabled">
    <vt:lpwstr>true</vt:lpwstr>
  </property>
  <property fmtid="{D5CDD505-2E9C-101B-9397-08002B2CF9AE}" pid="11" name="MSIP_Label_5d54f1a3-9ed5-415d-ba95-38401c4b8817_SetDate">
    <vt:lpwstr>2021-07-28T18:43:45Z</vt:lpwstr>
  </property>
  <property fmtid="{D5CDD505-2E9C-101B-9397-08002B2CF9AE}" pid="12" name="MSIP_Label_5d54f1a3-9ed5-415d-ba95-38401c4b8817_Method">
    <vt:lpwstr>Standard</vt:lpwstr>
  </property>
  <property fmtid="{D5CDD505-2E9C-101B-9397-08002B2CF9AE}" pid="13" name="MSIP_Label_5d54f1a3-9ed5-415d-ba95-38401c4b8817_Name">
    <vt:lpwstr>Peraton Proprietary</vt:lpwstr>
  </property>
  <property fmtid="{D5CDD505-2E9C-101B-9397-08002B2CF9AE}" pid="14" name="MSIP_Label_5d54f1a3-9ed5-415d-ba95-38401c4b8817_SiteId">
    <vt:lpwstr>2a6ae295-f13d-4948-ba78-332742ce9097</vt:lpwstr>
  </property>
  <property fmtid="{D5CDD505-2E9C-101B-9397-08002B2CF9AE}" pid="15" name="MSIP_Label_5d54f1a3-9ed5-415d-ba95-38401c4b8817_ActionId">
    <vt:lpwstr>15bc6ef2-5288-4183-bca9-6597395e8403</vt:lpwstr>
  </property>
  <property fmtid="{D5CDD505-2E9C-101B-9397-08002B2CF9AE}" pid="16" name="MSIP_Label_5d54f1a3-9ed5-415d-ba95-38401c4b8817_ContentBits">
    <vt:lpwstr>0</vt:lpwstr>
  </property>
</Properties>
</file>